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notesMasterIdLst>
    <p:notesMasterId r:id="rId57"/>
  </p:notesMasterIdLst>
  <p:sldIdLst>
    <p:sldId id="257" r:id="rId2"/>
    <p:sldId id="270" r:id="rId3"/>
    <p:sldId id="302" r:id="rId4"/>
    <p:sldId id="335" r:id="rId5"/>
    <p:sldId id="291" r:id="rId6"/>
    <p:sldId id="339" r:id="rId7"/>
    <p:sldId id="340" r:id="rId8"/>
    <p:sldId id="331" r:id="rId9"/>
    <p:sldId id="292" r:id="rId10"/>
    <p:sldId id="293" r:id="rId11"/>
    <p:sldId id="294" r:id="rId12"/>
    <p:sldId id="298" r:id="rId13"/>
    <p:sldId id="311" r:id="rId14"/>
    <p:sldId id="299" r:id="rId15"/>
    <p:sldId id="312" r:id="rId16"/>
    <p:sldId id="295" r:id="rId17"/>
    <p:sldId id="300" r:id="rId18"/>
    <p:sldId id="313" r:id="rId19"/>
    <p:sldId id="265" r:id="rId20"/>
    <p:sldId id="283" r:id="rId21"/>
    <p:sldId id="284" r:id="rId22"/>
    <p:sldId id="285" r:id="rId23"/>
    <p:sldId id="286" r:id="rId24"/>
    <p:sldId id="287" r:id="rId25"/>
    <p:sldId id="289" r:id="rId26"/>
    <p:sldId id="272" r:id="rId27"/>
    <p:sldId id="324" r:id="rId28"/>
    <p:sldId id="326" r:id="rId29"/>
    <p:sldId id="327" r:id="rId30"/>
    <p:sldId id="336" r:id="rId31"/>
    <p:sldId id="328" r:id="rId32"/>
    <p:sldId id="329" r:id="rId33"/>
    <p:sldId id="330" r:id="rId34"/>
    <p:sldId id="267" r:id="rId35"/>
    <p:sldId id="343" r:id="rId36"/>
    <p:sldId id="317" r:id="rId37"/>
    <p:sldId id="276" r:id="rId38"/>
    <p:sldId id="277" r:id="rId39"/>
    <p:sldId id="337" r:id="rId40"/>
    <p:sldId id="318" r:id="rId41"/>
    <p:sldId id="280" r:id="rId42"/>
    <p:sldId id="321" r:id="rId43"/>
    <p:sldId id="281" r:id="rId44"/>
    <p:sldId id="319" r:id="rId45"/>
    <p:sldId id="322" r:id="rId46"/>
    <p:sldId id="323" r:id="rId47"/>
    <p:sldId id="308" r:id="rId48"/>
    <p:sldId id="282" r:id="rId49"/>
    <p:sldId id="315" r:id="rId50"/>
    <p:sldId id="341" r:id="rId51"/>
    <p:sldId id="332" r:id="rId52"/>
    <p:sldId id="342" r:id="rId53"/>
    <p:sldId id="338" r:id="rId54"/>
    <p:sldId id="333" r:id="rId55"/>
    <p:sldId id="334" r:id="rId5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2BDD5B6-0CFE-4175-8FC2-83FB9A56F388}" v="12" dt="2022-10-14T13:42:40.67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548" autoAdjust="0"/>
    <p:restoredTop sz="94660"/>
  </p:normalViewPr>
  <p:slideViewPr>
    <p:cSldViewPr snapToGrid="0">
      <p:cViewPr varScale="1">
        <p:scale>
          <a:sx n="69" d="100"/>
          <a:sy n="69" d="100"/>
        </p:scale>
        <p:origin x="42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B8090B-C528-4572-88ED-3FFFDA7CA9EE}" type="doc">
      <dgm:prSet loTypeId="urn:microsoft.com/office/officeart/2005/8/layout/default" loCatId="list" qsTypeId="urn:microsoft.com/office/officeart/2005/8/quickstyle/simple5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31045D5D-B738-43B6-A43C-D1382CBD9098}">
      <dgm:prSet/>
      <dgm:spPr/>
      <dgm:t>
        <a:bodyPr/>
        <a:lstStyle/>
        <a:p>
          <a:r>
            <a:rPr lang="en-US" b="1" dirty="0">
              <a:solidFill>
                <a:srgbClr val="FF0000"/>
              </a:solidFill>
            </a:rPr>
            <a:t>ETIQUETTE AND BEHAVIOR</a:t>
          </a:r>
          <a:endParaRPr lang="en-US" dirty="0">
            <a:solidFill>
              <a:srgbClr val="FF0000"/>
            </a:solidFill>
          </a:endParaRPr>
        </a:p>
      </dgm:t>
    </dgm:pt>
    <dgm:pt modelId="{4F7A263F-3B22-4391-ACD0-B54078FC3765}" type="parTrans" cxnId="{E05F77F6-89FF-4255-AE18-10F5357D6C57}">
      <dgm:prSet/>
      <dgm:spPr/>
      <dgm:t>
        <a:bodyPr/>
        <a:lstStyle/>
        <a:p>
          <a:endParaRPr lang="en-US"/>
        </a:p>
      </dgm:t>
    </dgm:pt>
    <dgm:pt modelId="{1BF93465-93BB-4028-8DC1-8E80C7F4F2E4}" type="sibTrans" cxnId="{E05F77F6-89FF-4255-AE18-10F5357D6C57}">
      <dgm:prSet/>
      <dgm:spPr/>
      <dgm:t>
        <a:bodyPr/>
        <a:lstStyle/>
        <a:p>
          <a:endParaRPr lang="en-US"/>
        </a:p>
      </dgm:t>
    </dgm:pt>
    <dgm:pt modelId="{7104842A-47D9-4578-B984-528FB5F1F5AD}">
      <dgm:prSet/>
      <dgm:spPr/>
      <dgm:t>
        <a:bodyPr/>
        <a:lstStyle/>
        <a:p>
          <a:r>
            <a:rPr lang="en-US" b="1" dirty="0"/>
            <a:t>How we greet each other.</a:t>
          </a:r>
          <a:endParaRPr lang="en-US" dirty="0"/>
        </a:p>
      </dgm:t>
    </dgm:pt>
    <dgm:pt modelId="{9D7C199B-FDB8-4B93-9E76-D29E22E96AAC}" type="parTrans" cxnId="{D5E5ED6B-2682-4AEC-9E07-59DB3161F09C}">
      <dgm:prSet/>
      <dgm:spPr/>
      <dgm:t>
        <a:bodyPr/>
        <a:lstStyle/>
        <a:p>
          <a:endParaRPr lang="en-US"/>
        </a:p>
      </dgm:t>
    </dgm:pt>
    <dgm:pt modelId="{7C8303AA-0A1C-4054-810E-1FECF45740DA}" type="sibTrans" cxnId="{D5E5ED6B-2682-4AEC-9E07-59DB3161F09C}">
      <dgm:prSet/>
      <dgm:spPr/>
      <dgm:t>
        <a:bodyPr/>
        <a:lstStyle/>
        <a:p>
          <a:endParaRPr lang="en-US"/>
        </a:p>
      </dgm:t>
    </dgm:pt>
    <dgm:pt modelId="{7ADDFDEC-59F0-4C60-A6C7-44445CEB144C}">
      <dgm:prSet/>
      <dgm:spPr/>
      <dgm:t>
        <a:bodyPr/>
        <a:lstStyle/>
        <a:p>
          <a:r>
            <a:rPr lang="en-US" b="1" dirty="0"/>
            <a:t>What is considered common courtesy.</a:t>
          </a:r>
          <a:endParaRPr lang="en-US" dirty="0"/>
        </a:p>
      </dgm:t>
    </dgm:pt>
    <dgm:pt modelId="{31A27185-7114-408C-BED4-4EC82E997F52}" type="parTrans" cxnId="{C3B1F85E-0458-42A6-B465-426B217730A6}">
      <dgm:prSet/>
      <dgm:spPr/>
      <dgm:t>
        <a:bodyPr/>
        <a:lstStyle/>
        <a:p>
          <a:endParaRPr lang="en-US"/>
        </a:p>
      </dgm:t>
    </dgm:pt>
    <dgm:pt modelId="{BBBB0C66-16F1-41CA-B8E2-6CFDE317F72D}" type="sibTrans" cxnId="{C3B1F85E-0458-42A6-B465-426B217730A6}">
      <dgm:prSet/>
      <dgm:spPr/>
      <dgm:t>
        <a:bodyPr/>
        <a:lstStyle/>
        <a:p>
          <a:endParaRPr lang="en-US"/>
        </a:p>
      </dgm:t>
    </dgm:pt>
    <dgm:pt modelId="{DCF3D8FE-D6EE-44A6-865A-334B79865744}">
      <dgm:prSet/>
      <dgm:spPr/>
      <dgm:t>
        <a:bodyPr/>
        <a:lstStyle/>
        <a:p>
          <a:r>
            <a:rPr lang="en-US" b="1" dirty="0"/>
            <a:t>What is considered impolite.</a:t>
          </a:r>
          <a:endParaRPr lang="en-US" dirty="0"/>
        </a:p>
      </dgm:t>
    </dgm:pt>
    <dgm:pt modelId="{7518DF21-0376-4A4D-8C53-0E946DE8EABE}" type="parTrans" cxnId="{71F82E1C-80C7-4D15-90F7-D28E201A4A77}">
      <dgm:prSet/>
      <dgm:spPr/>
      <dgm:t>
        <a:bodyPr/>
        <a:lstStyle/>
        <a:p>
          <a:endParaRPr lang="en-US"/>
        </a:p>
      </dgm:t>
    </dgm:pt>
    <dgm:pt modelId="{036D91FD-A52C-4D02-BB8B-39D56E217C90}" type="sibTrans" cxnId="{71F82E1C-80C7-4D15-90F7-D28E201A4A77}">
      <dgm:prSet/>
      <dgm:spPr/>
      <dgm:t>
        <a:bodyPr/>
        <a:lstStyle/>
        <a:p>
          <a:endParaRPr lang="en-US"/>
        </a:p>
      </dgm:t>
    </dgm:pt>
    <dgm:pt modelId="{E8A5FEAB-A4B3-4E7A-8FB9-76BF5933EA2D}">
      <dgm:prSet/>
      <dgm:spPr/>
      <dgm:t>
        <a:bodyPr/>
        <a:lstStyle/>
        <a:p>
          <a:r>
            <a:rPr lang="en-US" b="1" dirty="0"/>
            <a:t>How we show respect and disrespect.</a:t>
          </a:r>
          <a:endParaRPr lang="en-US" dirty="0"/>
        </a:p>
      </dgm:t>
    </dgm:pt>
    <dgm:pt modelId="{E26AF6BA-34FB-4DFF-8D80-E3B235022EFE}" type="parTrans" cxnId="{BBD20DDB-C59D-4E5D-A4B0-689F2C6909DC}">
      <dgm:prSet/>
      <dgm:spPr/>
      <dgm:t>
        <a:bodyPr/>
        <a:lstStyle/>
        <a:p>
          <a:endParaRPr lang="en-US"/>
        </a:p>
      </dgm:t>
    </dgm:pt>
    <dgm:pt modelId="{9FCEBD7C-3862-4DB1-8C1D-71BE545CAB0A}" type="sibTrans" cxnId="{BBD20DDB-C59D-4E5D-A4B0-689F2C6909DC}">
      <dgm:prSet/>
      <dgm:spPr/>
      <dgm:t>
        <a:bodyPr/>
        <a:lstStyle/>
        <a:p>
          <a:endParaRPr lang="en-US"/>
        </a:p>
      </dgm:t>
    </dgm:pt>
    <dgm:pt modelId="{F566113F-550F-4828-ABCF-BDDF092B4FA2}">
      <dgm:prSet/>
      <dgm:spPr/>
      <dgm:t>
        <a:bodyPr/>
        <a:lstStyle/>
        <a:p>
          <a:r>
            <a:rPr lang="en-US" b="1" dirty="0"/>
            <a:t>What is embarrassing.</a:t>
          </a:r>
          <a:endParaRPr lang="en-US" dirty="0"/>
        </a:p>
      </dgm:t>
    </dgm:pt>
    <dgm:pt modelId="{28AC0711-15FF-4E9B-A63C-567EC0E4A728}" type="parTrans" cxnId="{197BE130-3FCD-4D19-9D0E-5EB3D60FB6F6}">
      <dgm:prSet/>
      <dgm:spPr/>
      <dgm:t>
        <a:bodyPr/>
        <a:lstStyle/>
        <a:p>
          <a:endParaRPr lang="en-US"/>
        </a:p>
      </dgm:t>
    </dgm:pt>
    <dgm:pt modelId="{D6089165-8DFE-450F-819A-96E9EED0BDD5}" type="sibTrans" cxnId="{197BE130-3FCD-4D19-9D0E-5EB3D60FB6F6}">
      <dgm:prSet/>
      <dgm:spPr/>
      <dgm:t>
        <a:bodyPr/>
        <a:lstStyle/>
        <a:p>
          <a:endParaRPr lang="en-US"/>
        </a:p>
      </dgm:t>
    </dgm:pt>
    <dgm:pt modelId="{2AF0EB19-2870-4A42-8AC0-0D396A668452}">
      <dgm:prSet/>
      <dgm:spPr/>
      <dgm:t>
        <a:bodyPr/>
        <a:lstStyle/>
        <a:p>
          <a:r>
            <a:rPr lang="en-US" b="1" dirty="0"/>
            <a:t>What makes us feel good.</a:t>
          </a:r>
          <a:endParaRPr lang="en-US" dirty="0"/>
        </a:p>
      </dgm:t>
    </dgm:pt>
    <dgm:pt modelId="{10B5F5A9-CB40-4BFD-AFA7-CD163139FFA2}" type="parTrans" cxnId="{37BC542B-7DB3-4323-85FB-1A1F60ADF891}">
      <dgm:prSet/>
      <dgm:spPr/>
      <dgm:t>
        <a:bodyPr/>
        <a:lstStyle/>
        <a:p>
          <a:endParaRPr lang="en-US"/>
        </a:p>
      </dgm:t>
    </dgm:pt>
    <dgm:pt modelId="{3FA9E7B3-9F19-4174-9932-627E221CEDF5}" type="sibTrans" cxnId="{37BC542B-7DB3-4323-85FB-1A1F60ADF891}">
      <dgm:prSet/>
      <dgm:spPr/>
      <dgm:t>
        <a:bodyPr/>
        <a:lstStyle/>
        <a:p>
          <a:endParaRPr lang="en-US"/>
        </a:p>
      </dgm:t>
    </dgm:pt>
    <dgm:pt modelId="{8F356B6C-5137-432A-9FC3-DFF04949FEC9}">
      <dgm:prSet/>
      <dgm:spPr/>
      <dgm:t>
        <a:bodyPr/>
        <a:lstStyle/>
        <a:p>
          <a:r>
            <a:rPr lang="en-US" b="1" dirty="0"/>
            <a:t>What we eat and how we eat.</a:t>
          </a:r>
          <a:endParaRPr lang="en-US" dirty="0"/>
        </a:p>
      </dgm:t>
    </dgm:pt>
    <dgm:pt modelId="{C54A9152-EAB5-4ED5-919C-3B3A3EC4DD71}" type="parTrans" cxnId="{C234B620-5535-408E-A044-FD3F9CD8044B}">
      <dgm:prSet/>
      <dgm:spPr/>
      <dgm:t>
        <a:bodyPr/>
        <a:lstStyle/>
        <a:p>
          <a:endParaRPr lang="en-US"/>
        </a:p>
      </dgm:t>
    </dgm:pt>
    <dgm:pt modelId="{4EEF5610-A787-4683-8ACE-3DD347504D94}" type="sibTrans" cxnId="{C234B620-5535-408E-A044-FD3F9CD8044B}">
      <dgm:prSet/>
      <dgm:spPr/>
      <dgm:t>
        <a:bodyPr/>
        <a:lstStyle/>
        <a:p>
          <a:endParaRPr lang="en-US"/>
        </a:p>
      </dgm:t>
    </dgm:pt>
    <dgm:pt modelId="{D2EB47BD-8415-4322-B0C1-B97D9F0E254E}">
      <dgm:prSet/>
      <dgm:spPr/>
      <dgm:t>
        <a:bodyPr/>
        <a:lstStyle/>
        <a:p>
          <a:r>
            <a:rPr lang="en-US" b="1" dirty="0"/>
            <a:t>What we wear.</a:t>
          </a:r>
          <a:endParaRPr lang="en-US" dirty="0"/>
        </a:p>
      </dgm:t>
    </dgm:pt>
    <dgm:pt modelId="{242EC32C-C958-40FF-A47B-5B5354862EDD}" type="parTrans" cxnId="{4D8BFF56-4EF5-4374-B85C-B7B0AC23510A}">
      <dgm:prSet/>
      <dgm:spPr/>
      <dgm:t>
        <a:bodyPr/>
        <a:lstStyle/>
        <a:p>
          <a:endParaRPr lang="en-US"/>
        </a:p>
      </dgm:t>
    </dgm:pt>
    <dgm:pt modelId="{D5334C24-0F57-41D8-8A26-0FF5341FBC41}" type="sibTrans" cxnId="{4D8BFF56-4EF5-4374-B85C-B7B0AC23510A}">
      <dgm:prSet/>
      <dgm:spPr/>
      <dgm:t>
        <a:bodyPr/>
        <a:lstStyle/>
        <a:p>
          <a:endParaRPr lang="en-US"/>
        </a:p>
      </dgm:t>
    </dgm:pt>
    <dgm:pt modelId="{DD194DDD-DAE5-473A-AD3E-EBFA1F5F6724}">
      <dgm:prSet/>
      <dgm:spPr/>
      <dgm:t>
        <a:bodyPr/>
        <a:lstStyle/>
        <a:p>
          <a:r>
            <a:rPr lang="en-US" b="1" dirty="0"/>
            <a:t>What we buy and how we behave in stores.</a:t>
          </a:r>
          <a:endParaRPr lang="en-US" dirty="0"/>
        </a:p>
      </dgm:t>
    </dgm:pt>
    <dgm:pt modelId="{053EA35E-E80C-4834-80BA-CC7B2C86A7EE}" type="parTrans" cxnId="{079F546D-483A-46FA-B4F2-7558A3CBF1D4}">
      <dgm:prSet/>
      <dgm:spPr/>
      <dgm:t>
        <a:bodyPr/>
        <a:lstStyle/>
        <a:p>
          <a:endParaRPr lang="en-US"/>
        </a:p>
      </dgm:t>
    </dgm:pt>
    <dgm:pt modelId="{9AA65259-E7D8-472A-945A-B9361C32BD24}" type="sibTrans" cxnId="{079F546D-483A-46FA-B4F2-7558A3CBF1D4}">
      <dgm:prSet/>
      <dgm:spPr/>
      <dgm:t>
        <a:bodyPr/>
        <a:lstStyle/>
        <a:p>
          <a:endParaRPr lang="en-US"/>
        </a:p>
      </dgm:t>
    </dgm:pt>
    <dgm:pt modelId="{70DA7342-8BAD-4DE2-A660-EF95274EF23D}">
      <dgm:prSet/>
      <dgm:spPr/>
      <dgm:t>
        <a:bodyPr/>
        <a:lstStyle/>
        <a:p>
          <a:r>
            <a:rPr lang="en-US" b="1" dirty="0"/>
            <a:t>How often we touch each other and how we touch</a:t>
          </a:r>
          <a:endParaRPr lang="en-US" dirty="0"/>
        </a:p>
      </dgm:t>
    </dgm:pt>
    <dgm:pt modelId="{830019FF-52E0-4F57-86D4-F44F8C0B34DA}" type="parTrans" cxnId="{134B8C8B-9F9E-4DDE-8729-B0A3D0CCFAFB}">
      <dgm:prSet/>
      <dgm:spPr/>
      <dgm:t>
        <a:bodyPr/>
        <a:lstStyle/>
        <a:p>
          <a:endParaRPr lang="en-US"/>
        </a:p>
      </dgm:t>
    </dgm:pt>
    <dgm:pt modelId="{CD119F35-EFB2-4024-A57B-657D890F72BC}" type="sibTrans" cxnId="{134B8C8B-9F9E-4DDE-8729-B0A3D0CCFAFB}">
      <dgm:prSet/>
      <dgm:spPr/>
      <dgm:t>
        <a:bodyPr/>
        <a:lstStyle/>
        <a:p>
          <a:endParaRPr lang="en-US"/>
        </a:p>
      </dgm:t>
    </dgm:pt>
    <dgm:pt modelId="{8E2BA969-BCD3-4CB5-8A9A-E738117DE8CA}">
      <dgm:prSet/>
      <dgm:spPr/>
      <dgm:t>
        <a:bodyPr/>
        <a:lstStyle/>
        <a:p>
          <a:r>
            <a:rPr lang="en-US" b="1" dirty="0"/>
            <a:t>each other.</a:t>
          </a:r>
          <a:endParaRPr lang="en-US" dirty="0"/>
        </a:p>
      </dgm:t>
    </dgm:pt>
    <dgm:pt modelId="{DBFE1260-F096-4A4D-A764-97126C23F46C}" type="parTrans" cxnId="{494B2515-2F92-4B51-9514-23C2BC197D3D}">
      <dgm:prSet/>
      <dgm:spPr/>
      <dgm:t>
        <a:bodyPr/>
        <a:lstStyle/>
        <a:p>
          <a:endParaRPr lang="en-US"/>
        </a:p>
      </dgm:t>
    </dgm:pt>
    <dgm:pt modelId="{EDD4129D-7035-4C71-8995-3A1C7471E1F3}" type="sibTrans" cxnId="{494B2515-2F92-4B51-9514-23C2BC197D3D}">
      <dgm:prSet/>
      <dgm:spPr/>
      <dgm:t>
        <a:bodyPr/>
        <a:lstStyle/>
        <a:p>
          <a:endParaRPr lang="en-US"/>
        </a:p>
      </dgm:t>
    </dgm:pt>
    <dgm:pt modelId="{28F12063-8CAE-48AC-BCCB-5EAB30E37502}" type="pres">
      <dgm:prSet presAssocID="{BDB8090B-C528-4572-88ED-3FFFDA7CA9EE}" presName="diagram" presStyleCnt="0">
        <dgm:presLayoutVars>
          <dgm:dir/>
          <dgm:resizeHandles val="exact"/>
        </dgm:presLayoutVars>
      </dgm:prSet>
      <dgm:spPr/>
    </dgm:pt>
    <dgm:pt modelId="{6F08DB01-51C8-41AA-8754-BBB7C9054FCA}" type="pres">
      <dgm:prSet presAssocID="{31045D5D-B738-43B6-A43C-D1382CBD9098}" presName="node" presStyleLbl="node1" presStyleIdx="0" presStyleCnt="12">
        <dgm:presLayoutVars>
          <dgm:bulletEnabled val="1"/>
        </dgm:presLayoutVars>
      </dgm:prSet>
      <dgm:spPr/>
    </dgm:pt>
    <dgm:pt modelId="{C9D66B98-944F-4552-8A23-9B3DA5C03CE1}" type="pres">
      <dgm:prSet presAssocID="{1BF93465-93BB-4028-8DC1-8E80C7F4F2E4}" presName="sibTrans" presStyleCnt="0"/>
      <dgm:spPr/>
    </dgm:pt>
    <dgm:pt modelId="{B9AD6931-A79E-428B-BFAD-8A6A615F49E5}" type="pres">
      <dgm:prSet presAssocID="{7104842A-47D9-4578-B984-528FB5F1F5AD}" presName="node" presStyleLbl="node1" presStyleIdx="1" presStyleCnt="12">
        <dgm:presLayoutVars>
          <dgm:bulletEnabled val="1"/>
        </dgm:presLayoutVars>
      </dgm:prSet>
      <dgm:spPr/>
    </dgm:pt>
    <dgm:pt modelId="{9FF11F6D-A7F2-4444-B06E-57AFF3FC9B71}" type="pres">
      <dgm:prSet presAssocID="{7C8303AA-0A1C-4054-810E-1FECF45740DA}" presName="sibTrans" presStyleCnt="0"/>
      <dgm:spPr/>
    </dgm:pt>
    <dgm:pt modelId="{4136A14D-A30E-47EF-9BA7-9A3BD1F48CD2}" type="pres">
      <dgm:prSet presAssocID="{7ADDFDEC-59F0-4C60-A6C7-44445CEB144C}" presName="node" presStyleLbl="node1" presStyleIdx="2" presStyleCnt="12">
        <dgm:presLayoutVars>
          <dgm:bulletEnabled val="1"/>
        </dgm:presLayoutVars>
      </dgm:prSet>
      <dgm:spPr/>
    </dgm:pt>
    <dgm:pt modelId="{690AC4DC-D62A-4D93-8793-670CD4CB128E}" type="pres">
      <dgm:prSet presAssocID="{BBBB0C66-16F1-41CA-B8E2-6CFDE317F72D}" presName="sibTrans" presStyleCnt="0"/>
      <dgm:spPr/>
    </dgm:pt>
    <dgm:pt modelId="{15D94EB8-E2F6-442A-B60D-DA0581A9BA07}" type="pres">
      <dgm:prSet presAssocID="{DCF3D8FE-D6EE-44A6-865A-334B79865744}" presName="node" presStyleLbl="node1" presStyleIdx="3" presStyleCnt="12">
        <dgm:presLayoutVars>
          <dgm:bulletEnabled val="1"/>
        </dgm:presLayoutVars>
      </dgm:prSet>
      <dgm:spPr/>
    </dgm:pt>
    <dgm:pt modelId="{87D43BA6-A3E0-42B1-9B4D-26502A4015DC}" type="pres">
      <dgm:prSet presAssocID="{036D91FD-A52C-4D02-BB8B-39D56E217C90}" presName="sibTrans" presStyleCnt="0"/>
      <dgm:spPr/>
    </dgm:pt>
    <dgm:pt modelId="{9FC26033-7BEB-4AA9-B84D-CF7C4274FC88}" type="pres">
      <dgm:prSet presAssocID="{E8A5FEAB-A4B3-4E7A-8FB9-76BF5933EA2D}" presName="node" presStyleLbl="node1" presStyleIdx="4" presStyleCnt="12">
        <dgm:presLayoutVars>
          <dgm:bulletEnabled val="1"/>
        </dgm:presLayoutVars>
      </dgm:prSet>
      <dgm:spPr/>
    </dgm:pt>
    <dgm:pt modelId="{B69D7871-00D2-4F01-A467-497736F7FF99}" type="pres">
      <dgm:prSet presAssocID="{9FCEBD7C-3862-4DB1-8C1D-71BE545CAB0A}" presName="sibTrans" presStyleCnt="0"/>
      <dgm:spPr/>
    </dgm:pt>
    <dgm:pt modelId="{4B4D20E8-7767-4AC2-8871-2B470BFA5509}" type="pres">
      <dgm:prSet presAssocID="{F566113F-550F-4828-ABCF-BDDF092B4FA2}" presName="node" presStyleLbl="node1" presStyleIdx="5" presStyleCnt="12">
        <dgm:presLayoutVars>
          <dgm:bulletEnabled val="1"/>
        </dgm:presLayoutVars>
      </dgm:prSet>
      <dgm:spPr/>
    </dgm:pt>
    <dgm:pt modelId="{5F5FC005-7A1C-4237-B2CF-2171893360D8}" type="pres">
      <dgm:prSet presAssocID="{D6089165-8DFE-450F-819A-96E9EED0BDD5}" presName="sibTrans" presStyleCnt="0"/>
      <dgm:spPr/>
    </dgm:pt>
    <dgm:pt modelId="{D8D243F0-F64B-4B5D-93CC-61F084D355AD}" type="pres">
      <dgm:prSet presAssocID="{2AF0EB19-2870-4A42-8AC0-0D396A668452}" presName="node" presStyleLbl="node1" presStyleIdx="6" presStyleCnt="12">
        <dgm:presLayoutVars>
          <dgm:bulletEnabled val="1"/>
        </dgm:presLayoutVars>
      </dgm:prSet>
      <dgm:spPr/>
    </dgm:pt>
    <dgm:pt modelId="{5956DB02-86F4-41A2-A25D-368E83694A1F}" type="pres">
      <dgm:prSet presAssocID="{3FA9E7B3-9F19-4174-9932-627E221CEDF5}" presName="sibTrans" presStyleCnt="0"/>
      <dgm:spPr/>
    </dgm:pt>
    <dgm:pt modelId="{C252E4D3-D2D4-4E7F-939E-EB4B7064F950}" type="pres">
      <dgm:prSet presAssocID="{8F356B6C-5137-432A-9FC3-DFF04949FEC9}" presName="node" presStyleLbl="node1" presStyleIdx="7" presStyleCnt="12">
        <dgm:presLayoutVars>
          <dgm:bulletEnabled val="1"/>
        </dgm:presLayoutVars>
      </dgm:prSet>
      <dgm:spPr/>
    </dgm:pt>
    <dgm:pt modelId="{37E4066C-C671-4A80-A3FC-4942A51A922C}" type="pres">
      <dgm:prSet presAssocID="{4EEF5610-A787-4683-8ACE-3DD347504D94}" presName="sibTrans" presStyleCnt="0"/>
      <dgm:spPr/>
    </dgm:pt>
    <dgm:pt modelId="{E3AF1249-E6E6-4FE9-AEF5-8936F174D645}" type="pres">
      <dgm:prSet presAssocID="{D2EB47BD-8415-4322-B0C1-B97D9F0E254E}" presName="node" presStyleLbl="node1" presStyleIdx="8" presStyleCnt="12">
        <dgm:presLayoutVars>
          <dgm:bulletEnabled val="1"/>
        </dgm:presLayoutVars>
      </dgm:prSet>
      <dgm:spPr/>
    </dgm:pt>
    <dgm:pt modelId="{284C0DB7-0513-40A0-82E8-BBCD527E2175}" type="pres">
      <dgm:prSet presAssocID="{D5334C24-0F57-41D8-8A26-0FF5341FBC41}" presName="sibTrans" presStyleCnt="0"/>
      <dgm:spPr/>
    </dgm:pt>
    <dgm:pt modelId="{F932533B-26D2-4CCB-9C12-F083EE66EDDD}" type="pres">
      <dgm:prSet presAssocID="{DD194DDD-DAE5-473A-AD3E-EBFA1F5F6724}" presName="node" presStyleLbl="node1" presStyleIdx="9" presStyleCnt="12">
        <dgm:presLayoutVars>
          <dgm:bulletEnabled val="1"/>
        </dgm:presLayoutVars>
      </dgm:prSet>
      <dgm:spPr/>
    </dgm:pt>
    <dgm:pt modelId="{9818A066-09F8-494A-A3F9-82BF382B6E94}" type="pres">
      <dgm:prSet presAssocID="{9AA65259-E7D8-472A-945A-B9361C32BD24}" presName="sibTrans" presStyleCnt="0"/>
      <dgm:spPr/>
    </dgm:pt>
    <dgm:pt modelId="{EB822D37-A71D-4119-B2AB-F7DDF7116C4F}" type="pres">
      <dgm:prSet presAssocID="{70DA7342-8BAD-4DE2-A660-EF95274EF23D}" presName="node" presStyleLbl="node1" presStyleIdx="10" presStyleCnt="12">
        <dgm:presLayoutVars>
          <dgm:bulletEnabled val="1"/>
        </dgm:presLayoutVars>
      </dgm:prSet>
      <dgm:spPr/>
    </dgm:pt>
    <dgm:pt modelId="{8E6483EE-E6A5-4366-83F5-0C64790D1F87}" type="pres">
      <dgm:prSet presAssocID="{CD119F35-EFB2-4024-A57B-657D890F72BC}" presName="sibTrans" presStyleCnt="0"/>
      <dgm:spPr/>
    </dgm:pt>
    <dgm:pt modelId="{B85ECA3D-0BAF-4407-94A8-65EBBDCEA475}" type="pres">
      <dgm:prSet presAssocID="{8E2BA969-BCD3-4CB5-8A9A-E738117DE8CA}" presName="node" presStyleLbl="node1" presStyleIdx="11" presStyleCnt="12">
        <dgm:presLayoutVars>
          <dgm:bulletEnabled val="1"/>
        </dgm:presLayoutVars>
      </dgm:prSet>
      <dgm:spPr/>
    </dgm:pt>
  </dgm:ptLst>
  <dgm:cxnLst>
    <dgm:cxn modelId="{62BA0B0E-C7D3-492D-82D2-E219CCA4DD44}" type="presOf" srcId="{7104842A-47D9-4578-B984-528FB5F1F5AD}" destId="{B9AD6931-A79E-428B-BFAD-8A6A615F49E5}" srcOrd="0" destOrd="0" presId="urn:microsoft.com/office/officeart/2005/8/layout/default"/>
    <dgm:cxn modelId="{6E0FEA0E-BFC1-418A-98DF-CBF3CD0C06A4}" type="presOf" srcId="{D2EB47BD-8415-4322-B0C1-B97D9F0E254E}" destId="{E3AF1249-E6E6-4FE9-AEF5-8936F174D645}" srcOrd="0" destOrd="0" presId="urn:microsoft.com/office/officeart/2005/8/layout/default"/>
    <dgm:cxn modelId="{494B2515-2F92-4B51-9514-23C2BC197D3D}" srcId="{BDB8090B-C528-4572-88ED-3FFFDA7CA9EE}" destId="{8E2BA969-BCD3-4CB5-8A9A-E738117DE8CA}" srcOrd="11" destOrd="0" parTransId="{DBFE1260-F096-4A4D-A764-97126C23F46C}" sibTransId="{EDD4129D-7035-4C71-8995-3A1C7471E1F3}"/>
    <dgm:cxn modelId="{7E09B51B-B549-4A0F-97D3-C43A56DE2C5A}" type="presOf" srcId="{7ADDFDEC-59F0-4C60-A6C7-44445CEB144C}" destId="{4136A14D-A30E-47EF-9BA7-9A3BD1F48CD2}" srcOrd="0" destOrd="0" presId="urn:microsoft.com/office/officeart/2005/8/layout/default"/>
    <dgm:cxn modelId="{71F82E1C-80C7-4D15-90F7-D28E201A4A77}" srcId="{BDB8090B-C528-4572-88ED-3FFFDA7CA9EE}" destId="{DCF3D8FE-D6EE-44A6-865A-334B79865744}" srcOrd="3" destOrd="0" parTransId="{7518DF21-0376-4A4D-8C53-0E946DE8EABE}" sibTransId="{036D91FD-A52C-4D02-BB8B-39D56E217C90}"/>
    <dgm:cxn modelId="{C234B620-5535-408E-A044-FD3F9CD8044B}" srcId="{BDB8090B-C528-4572-88ED-3FFFDA7CA9EE}" destId="{8F356B6C-5137-432A-9FC3-DFF04949FEC9}" srcOrd="7" destOrd="0" parTransId="{C54A9152-EAB5-4ED5-919C-3B3A3EC4DD71}" sibTransId="{4EEF5610-A787-4683-8ACE-3DD347504D94}"/>
    <dgm:cxn modelId="{75C1F624-F0AD-4958-B814-6B77728948A1}" type="presOf" srcId="{2AF0EB19-2870-4A42-8AC0-0D396A668452}" destId="{D8D243F0-F64B-4B5D-93CC-61F084D355AD}" srcOrd="0" destOrd="0" presId="urn:microsoft.com/office/officeart/2005/8/layout/default"/>
    <dgm:cxn modelId="{37BC542B-7DB3-4323-85FB-1A1F60ADF891}" srcId="{BDB8090B-C528-4572-88ED-3FFFDA7CA9EE}" destId="{2AF0EB19-2870-4A42-8AC0-0D396A668452}" srcOrd="6" destOrd="0" parTransId="{10B5F5A9-CB40-4BFD-AFA7-CD163139FFA2}" sibTransId="{3FA9E7B3-9F19-4174-9932-627E221CEDF5}"/>
    <dgm:cxn modelId="{197BE130-3FCD-4D19-9D0E-5EB3D60FB6F6}" srcId="{BDB8090B-C528-4572-88ED-3FFFDA7CA9EE}" destId="{F566113F-550F-4828-ABCF-BDDF092B4FA2}" srcOrd="5" destOrd="0" parTransId="{28AC0711-15FF-4E9B-A63C-567EC0E4A728}" sibTransId="{D6089165-8DFE-450F-819A-96E9EED0BDD5}"/>
    <dgm:cxn modelId="{EC6EFF37-E7D3-4A37-8D00-25A8C104791D}" type="presOf" srcId="{E8A5FEAB-A4B3-4E7A-8FB9-76BF5933EA2D}" destId="{9FC26033-7BEB-4AA9-B84D-CF7C4274FC88}" srcOrd="0" destOrd="0" presId="urn:microsoft.com/office/officeart/2005/8/layout/default"/>
    <dgm:cxn modelId="{BE18F840-7924-4561-8A73-87B2623E4E8B}" type="presOf" srcId="{DCF3D8FE-D6EE-44A6-865A-334B79865744}" destId="{15D94EB8-E2F6-442A-B60D-DA0581A9BA07}" srcOrd="0" destOrd="0" presId="urn:microsoft.com/office/officeart/2005/8/layout/default"/>
    <dgm:cxn modelId="{C3B1F85E-0458-42A6-B465-426B217730A6}" srcId="{BDB8090B-C528-4572-88ED-3FFFDA7CA9EE}" destId="{7ADDFDEC-59F0-4C60-A6C7-44445CEB144C}" srcOrd="2" destOrd="0" parTransId="{31A27185-7114-408C-BED4-4EC82E997F52}" sibTransId="{BBBB0C66-16F1-41CA-B8E2-6CFDE317F72D}"/>
    <dgm:cxn modelId="{51563E41-ED7B-40CE-8D10-1AC265D233B5}" type="presOf" srcId="{70DA7342-8BAD-4DE2-A660-EF95274EF23D}" destId="{EB822D37-A71D-4119-B2AB-F7DDF7116C4F}" srcOrd="0" destOrd="0" presId="urn:microsoft.com/office/officeart/2005/8/layout/default"/>
    <dgm:cxn modelId="{D5E5ED6B-2682-4AEC-9E07-59DB3161F09C}" srcId="{BDB8090B-C528-4572-88ED-3FFFDA7CA9EE}" destId="{7104842A-47D9-4578-B984-528FB5F1F5AD}" srcOrd="1" destOrd="0" parTransId="{9D7C199B-FDB8-4B93-9E76-D29E22E96AAC}" sibTransId="{7C8303AA-0A1C-4054-810E-1FECF45740DA}"/>
    <dgm:cxn modelId="{079F546D-483A-46FA-B4F2-7558A3CBF1D4}" srcId="{BDB8090B-C528-4572-88ED-3FFFDA7CA9EE}" destId="{DD194DDD-DAE5-473A-AD3E-EBFA1F5F6724}" srcOrd="9" destOrd="0" parTransId="{053EA35E-E80C-4834-80BA-CC7B2C86A7EE}" sibTransId="{9AA65259-E7D8-472A-945A-B9361C32BD24}"/>
    <dgm:cxn modelId="{274B4F76-6B4A-4F02-84E9-5592B9BE55A5}" type="presOf" srcId="{BDB8090B-C528-4572-88ED-3FFFDA7CA9EE}" destId="{28F12063-8CAE-48AC-BCCB-5EAB30E37502}" srcOrd="0" destOrd="0" presId="urn:microsoft.com/office/officeart/2005/8/layout/default"/>
    <dgm:cxn modelId="{4D8BFF56-4EF5-4374-B85C-B7B0AC23510A}" srcId="{BDB8090B-C528-4572-88ED-3FFFDA7CA9EE}" destId="{D2EB47BD-8415-4322-B0C1-B97D9F0E254E}" srcOrd="8" destOrd="0" parTransId="{242EC32C-C958-40FF-A47B-5B5354862EDD}" sibTransId="{D5334C24-0F57-41D8-8A26-0FF5341FBC41}"/>
    <dgm:cxn modelId="{4F26997B-AA60-466D-8D09-BE7A77EB0E08}" type="presOf" srcId="{8F356B6C-5137-432A-9FC3-DFF04949FEC9}" destId="{C252E4D3-D2D4-4E7F-939E-EB4B7064F950}" srcOrd="0" destOrd="0" presId="urn:microsoft.com/office/officeart/2005/8/layout/default"/>
    <dgm:cxn modelId="{134B8C8B-9F9E-4DDE-8729-B0A3D0CCFAFB}" srcId="{BDB8090B-C528-4572-88ED-3FFFDA7CA9EE}" destId="{70DA7342-8BAD-4DE2-A660-EF95274EF23D}" srcOrd="10" destOrd="0" parTransId="{830019FF-52E0-4F57-86D4-F44F8C0B34DA}" sibTransId="{CD119F35-EFB2-4024-A57B-657D890F72BC}"/>
    <dgm:cxn modelId="{7A84608E-A4F4-47B9-8245-CB9A34392BEF}" type="presOf" srcId="{DD194DDD-DAE5-473A-AD3E-EBFA1F5F6724}" destId="{F932533B-26D2-4CCB-9C12-F083EE66EDDD}" srcOrd="0" destOrd="0" presId="urn:microsoft.com/office/officeart/2005/8/layout/default"/>
    <dgm:cxn modelId="{B0279BB0-929D-4D0E-B021-146455DC69B3}" type="presOf" srcId="{8E2BA969-BCD3-4CB5-8A9A-E738117DE8CA}" destId="{B85ECA3D-0BAF-4407-94A8-65EBBDCEA475}" srcOrd="0" destOrd="0" presId="urn:microsoft.com/office/officeart/2005/8/layout/default"/>
    <dgm:cxn modelId="{719410BA-8503-48CA-83D2-65609FD50A9B}" type="presOf" srcId="{F566113F-550F-4828-ABCF-BDDF092B4FA2}" destId="{4B4D20E8-7767-4AC2-8871-2B470BFA5509}" srcOrd="0" destOrd="0" presId="urn:microsoft.com/office/officeart/2005/8/layout/default"/>
    <dgm:cxn modelId="{BBD20DDB-C59D-4E5D-A4B0-689F2C6909DC}" srcId="{BDB8090B-C528-4572-88ED-3FFFDA7CA9EE}" destId="{E8A5FEAB-A4B3-4E7A-8FB9-76BF5933EA2D}" srcOrd="4" destOrd="0" parTransId="{E26AF6BA-34FB-4DFF-8D80-E3B235022EFE}" sibTransId="{9FCEBD7C-3862-4DB1-8C1D-71BE545CAB0A}"/>
    <dgm:cxn modelId="{2820CFF5-4EA1-49C9-B09A-31F5D3FAFCD6}" type="presOf" srcId="{31045D5D-B738-43B6-A43C-D1382CBD9098}" destId="{6F08DB01-51C8-41AA-8754-BBB7C9054FCA}" srcOrd="0" destOrd="0" presId="urn:microsoft.com/office/officeart/2005/8/layout/default"/>
    <dgm:cxn modelId="{E05F77F6-89FF-4255-AE18-10F5357D6C57}" srcId="{BDB8090B-C528-4572-88ED-3FFFDA7CA9EE}" destId="{31045D5D-B738-43B6-A43C-D1382CBD9098}" srcOrd="0" destOrd="0" parTransId="{4F7A263F-3B22-4391-ACD0-B54078FC3765}" sibTransId="{1BF93465-93BB-4028-8DC1-8E80C7F4F2E4}"/>
    <dgm:cxn modelId="{38AE2FFC-6719-4029-B009-2505C1475FD4}" type="presParOf" srcId="{28F12063-8CAE-48AC-BCCB-5EAB30E37502}" destId="{6F08DB01-51C8-41AA-8754-BBB7C9054FCA}" srcOrd="0" destOrd="0" presId="urn:microsoft.com/office/officeart/2005/8/layout/default"/>
    <dgm:cxn modelId="{619C8558-CDA4-4726-8FB1-C3F63A9DA677}" type="presParOf" srcId="{28F12063-8CAE-48AC-BCCB-5EAB30E37502}" destId="{C9D66B98-944F-4552-8A23-9B3DA5C03CE1}" srcOrd="1" destOrd="0" presId="urn:microsoft.com/office/officeart/2005/8/layout/default"/>
    <dgm:cxn modelId="{8D85A5FD-A4DD-4131-A501-317F6CAF43BE}" type="presParOf" srcId="{28F12063-8CAE-48AC-BCCB-5EAB30E37502}" destId="{B9AD6931-A79E-428B-BFAD-8A6A615F49E5}" srcOrd="2" destOrd="0" presId="urn:microsoft.com/office/officeart/2005/8/layout/default"/>
    <dgm:cxn modelId="{FDC12D07-8C34-4D56-9997-829130A24ED8}" type="presParOf" srcId="{28F12063-8CAE-48AC-BCCB-5EAB30E37502}" destId="{9FF11F6D-A7F2-4444-B06E-57AFF3FC9B71}" srcOrd="3" destOrd="0" presId="urn:microsoft.com/office/officeart/2005/8/layout/default"/>
    <dgm:cxn modelId="{FC271E3D-1118-4118-883F-951806D1F533}" type="presParOf" srcId="{28F12063-8CAE-48AC-BCCB-5EAB30E37502}" destId="{4136A14D-A30E-47EF-9BA7-9A3BD1F48CD2}" srcOrd="4" destOrd="0" presId="urn:microsoft.com/office/officeart/2005/8/layout/default"/>
    <dgm:cxn modelId="{5A947601-34C2-41D2-81F6-66446DD1EB2E}" type="presParOf" srcId="{28F12063-8CAE-48AC-BCCB-5EAB30E37502}" destId="{690AC4DC-D62A-4D93-8793-670CD4CB128E}" srcOrd="5" destOrd="0" presId="urn:microsoft.com/office/officeart/2005/8/layout/default"/>
    <dgm:cxn modelId="{1879FB62-6640-4A90-91D1-A07EF7D8901B}" type="presParOf" srcId="{28F12063-8CAE-48AC-BCCB-5EAB30E37502}" destId="{15D94EB8-E2F6-442A-B60D-DA0581A9BA07}" srcOrd="6" destOrd="0" presId="urn:microsoft.com/office/officeart/2005/8/layout/default"/>
    <dgm:cxn modelId="{9A683E60-9B36-4614-9355-BD6FE2B25B40}" type="presParOf" srcId="{28F12063-8CAE-48AC-BCCB-5EAB30E37502}" destId="{87D43BA6-A3E0-42B1-9B4D-26502A4015DC}" srcOrd="7" destOrd="0" presId="urn:microsoft.com/office/officeart/2005/8/layout/default"/>
    <dgm:cxn modelId="{7AECC79A-FA31-4E53-AB1D-CE2C5E7A1AFD}" type="presParOf" srcId="{28F12063-8CAE-48AC-BCCB-5EAB30E37502}" destId="{9FC26033-7BEB-4AA9-B84D-CF7C4274FC88}" srcOrd="8" destOrd="0" presId="urn:microsoft.com/office/officeart/2005/8/layout/default"/>
    <dgm:cxn modelId="{F4EA4027-CBE6-42F2-96A8-F5CD752475EF}" type="presParOf" srcId="{28F12063-8CAE-48AC-BCCB-5EAB30E37502}" destId="{B69D7871-00D2-4F01-A467-497736F7FF99}" srcOrd="9" destOrd="0" presId="urn:microsoft.com/office/officeart/2005/8/layout/default"/>
    <dgm:cxn modelId="{1825ED50-C057-47EA-AC6B-7EBFD9523285}" type="presParOf" srcId="{28F12063-8CAE-48AC-BCCB-5EAB30E37502}" destId="{4B4D20E8-7767-4AC2-8871-2B470BFA5509}" srcOrd="10" destOrd="0" presId="urn:microsoft.com/office/officeart/2005/8/layout/default"/>
    <dgm:cxn modelId="{50CF6260-731A-4652-9DED-B756D91435A9}" type="presParOf" srcId="{28F12063-8CAE-48AC-BCCB-5EAB30E37502}" destId="{5F5FC005-7A1C-4237-B2CF-2171893360D8}" srcOrd="11" destOrd="0" presId="urn:microsoft.com/office/officeart/2005/8/layout/default"/>
    <dgm:cxn modelId="{6FFA0FA6-95ED-4F7D-B0B9-79BA2C338963}" type="presParOf" srcId="{28F12063-8CAE-48AC-BCCB-5EAB30E37502}" destId="{D8D243F0-F64B-4B5D-93CC-61F084D355AD}" srcOrd="12" destOrd="0" presId="urn:microsoft.com/office/officeart/2005/8/layout/default"/>
    <dgm:cxn modelId="{5066A266-C3A7-45B0-9057-02835CBCE1AF}" type="presParOf" srcId="{28F12063-8CAE-48AC-BCCB-5EAB30E37502}" destId="{5956DB02-86F4-41A2-A25D-368E83694A1F}" srcOrd="13" destOrd="0" presId="urn:microsoft.com/office/officeart/2005/8/layout/default"/>
    <dgm:cxn modelId="{9B8FE024-8244-43E7-AF4F-F9DAB768B846}" type="presParOf" srcId="{28F12063-8CAE-48AC-BCCB-5EAB30E37502}" destId="{C252E4D3-D2D4-4E7F-939E-EB4B7064F950}" srcOrd="14" destOrd="0" presId="urn:microsoft.com/office/officeart/2005/8/layout/default"/>
    <dgm:cxn modelId="{7EA4F450-B4DD-4C64-99F6-610D825A3BAE}" type="presParOf" srcId="{28F12063-8CAE-48AC-BCCB-5EAB30E37502}" destId="{37E4066C-C671-4A80-A3FC-4942A51A922C}" srcOrd="15" destOrd="0" presId="urn:microsoft.com/office/officeart/2005/8/layout/default"/>
    <dgm:cxn modelId="{34264EB1-6BF9-4ECA-9131-89E6F6D33E2F}" type="presParOf" srcId="{28F12063-8CAE-48AC-BCCB-5EAB30E37502}" destId="{E3AF1249-E6E6-4FE9-AEF5-8936F174D645}" srcOrd="16" destOrd="0" presId="urn:microsoft.com/office/officeart/2005/8/layout/default"/>
    <dgm:cxn modelId="{4308F194-F54E-4717-B0E5-FD14F4E7E7F5}" type="presParOf" srcId="{28F12063-8CAE-48AC-BCCB-5EAB30E37502}" destId="{284C0DB7-0513-40A0-82E8-BBCD527E2175}" srcOrd="17" destOrd="0" presId="urn:microsoft.com/office/officeart/2005/8/layout/default"/>
    <dgm:cxn modelId="{85D23537-4DC9-4D8F-AC21-5D29E3C474D3}" type="presParOf" srcId="{28F12063-8CAE-48AC-BCCB-5EAB30E37502}" destId="{F932533B-26D2-4CCB-9C12-F083EE66EDDD}" srcOrd="18" destOrd="0" presId="urn:microsoft.com/office/officeart/2005/8/layout/default"/>
    <dgm:cxn modelId="{043BA893-26CC-4481-AB14-428DF1DC519F}" type="presParOf" srcId="{28F12063-8CAE-48AC-BCCB-5EAB30E37502}" destId="{9818A066-09F8-494A-A3F9-82BF382B6E94}" srcOrd="19" destOrd="0" presId="urn:microsoft.com/office/officeart/2005/8/layout/default"/>
    <dgm:cxn modelId="{FF43A671-85C3-4615-8AC8-618B536A4CDE}" type="presParOf" srcId="{28F12063-8CAE-48AC-BCCB-5EAB30E37502}" destId="{EB822D37-A71D-4119-B2AB-F7DDF7116C4F}" srcOrd="20" destOrd="0" presId="urn:microsoft.com/office/officeart/2005/8/layout/default"/>
    <dgm:cxn modelId="{A4E6AFA3-F2C0-4EA4-A482-115775474FF9}" type="presParOf" srcId="{28F12063-8CAE-48AC-BCCB-5EAB30E37502}" destId="{8E6483EE-E6A5-4366-83F5-0C64790D1F87}" srcOrd="21" destOrd="0" presId="urn:microsoft.com/office/officeart/2005/8/layout/default"/>
    <dgm:cxn modelId="{FD6D8CCC-8871-432F-A16E-B1D78A2D0654}" type="presParOf" srcId="{28F12063-8CAE-48AC-BCCB-5EAB30E37502}" destId="{B85ECA3D-0BAF-4407-94A8-65EBBDCEA475}" srcOrd="2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7DE8CCA-F84C-4939-88BC-CD49B9B17D7C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A34490A-6259-4291-856E-2D4AD88D2E69}">
      <dgm:prSet custT="1"/>
      <dgm:spPr/>
      <dgm:t>
        <a:bodyPr/>
        <a:lstStyle/>
        <a:p>
          <a:r>
            <a:rPr lang="en-US" sz="2000" dirty="0"/>
            <a:t>How time is scheduled and used.</a:t>
          </a:r>
        </a:p>
      </dgm:t>
    </dgm:pt>
    <dgm:pt modelId="{5151ADAA-77CA-4A55-BA95-BB31338F6D64}" type="parTrans" cxnId="{B544A370-B648-4289-86D5-D60E8E303B87}">
      <dgm:prSet/>
      <dgm:spPr/>
      <dgm:t>
        <a:bodyPr/>
        <a:lstStyle/>
        <a:p>
          <a:endParaRPr lang="en-US"/>
        </a:p>
      </dgm:t>
    </dgm:pt>
    <dgm:pt modelId="{35A1DC6B-05F9-480A-A7FB-F038CFDBCE8D}" type="sibTrans" cxnId="{B544A370-B648-4289-86D5-D60E8E303B87}">
      <dgm:prSet/>
      <dgm:spPr/>
      <dgm:t>
        <a:bodyPr/>
        <a:lstStyle/>
        <a:p>
          <a:endParaRPr lang="en-US"/>
        </a:p>
      </dgm:t>
    </dgm:pt>
    <dgm:pt modelId="{C03CA74E-4773-4E82-A55B-D7B82E1AEFA2}">
      <dgm:prSet custT="1"/>
      <dgm:spPr/>
      <dgm:t>
        <a:bodyPr/>
        <a:lstStyle/>
        <a:p>
          <a:r>
            <a:rPr lang="en-US" sz="2000" dirty="0"/>
            <a:t>Whether schedules are important or unimportant.</a:t>
          </a:r>
        </a:p>
      </dgm:t>
    </dgm:pt>
    <dgm:pt modelId="{A973BCE8-4483-42A6-95F0-578B5A4C8994}" type="parTrans" cxnId="{3F6C87E8-B2E3-4E03-ADE2-474CD57A3AD6}">
      <dgm:prSet/>
      <dgm:spPr/>
      <dgm:t>
        <a:bodyPr/>
        <a:lstStyle/>
        <a:p>
          <a:endParaRPr lang="en-US"/>
        </a:p>
      </dgm:t>
    </dgm:pt>
    <dgm:pt modelId="{5CA4A07E-5CAC-41EA-B9DE-943FACF4C1FE}" type="sibTrans" cxnId="{3F6C87E8-B2E3-4E03-ADE2-474CD57A3AD6}">
      <dgm:prSet/>
      <dgm:spPr/>
      <dgm:t>
        <a:bodyPr/>
        <a:lstStyle/>
        <a:p>
          <a:endParaRPr lang="en-US"/>
        </a:p>
      </dgm:t>
    </dgm:pt>
    <dgm:pt modelId="{F5382D3E-A237-4DC5-8D2E-F0068A9F9919}">
      <dgm:prSet custT="1"/>
      <dgm:spPr/>
      <dgm:t>
        <a:bodyPr/>
        <a:lstStyle/>
        <a:p>
          <a:r>
            <a:rPr lang="en-US" sz="2000" dirty="0"/>
            <a:t>The importance of maintaining tradition.</a:t>
          </a:r>
        </a:p>
      </dgm:t>
    </dgm:pt>
    <dgm:pt modelId="{5FB3B696-1E59-4A40-B866-1CAA43F6415C}" type="parTrans" cxnId="{8468E6CA-CE1A-4658-AB97-BFB0A6F17A6F}">
      <dgm:prSet/>
      <dgm:spPr/>
      <dgm:t>
        <a:bodyPr/>
        <a:lstStyle/>
        <a:p>
          <a:endParaRPr lang="en-US"/>
        </a:p>
      </dgm:t>
    </dgm:pt>
    <dgm:pt modelId="{6932FD6A-13AD-434E-BD7D-0CBD11661F1F}" type="sibTrans" cxnId="{8468E6CA-CE1A-4658-AB97-BFB0A6F17A6F}">
      <dgm:prSet/>
      <dgm:spPr/>
      <dgm:t>
        <a:bodyPr/>
        <a:lstStyle/>
        <a:p>
          <a:endParaRPr lang="en-US"/>
        </a:p>
      </dgm:t>
    </dgm:pt>
    <dgm:pt modelId="{ED996385-C2AD-4ACA-B745-DAC14501DDBA}">
      <dgm:prSet custT="1"/>
      <dgm:spPr/>
      <dgm:t>
        <a:bodyPr/>
        <a:lstStyle/>
        <a:p>
          <a:r>
            <a:rPr lang="en-US" sz="2000" dirty="0"/>
            <a:t>The importance of preparing for the future.</a:t>
          </a:r>
        </a:p>
      </dgm:t>
    </dgm:pt>
    <dgm:pt modelId="{28053C0C-AA65-4CD1-B0A0-4922022DFF71}" type="parTrans" cxnId="{9CE9EA2A-BA3E-4EE1-9B36-11C6FAAC5EE7}">
      <dgm:prSet/>
      <dgm:spPr/>
      <dgm:t>
        <a:bodyPr/>
        <a:lstStyle/>
        <a:p>
          <a:endParaRPr lang="en-US"/>
        </a:p>
      </dgm:t>
    </dgm:pt>
    <dgm:pt modelId="{64048278-8699-4B16-87DC-06C656378522}" type="sibTrans" cxnId="{9CE9EA2A-BA3E-4EE1-9B36-11C6FAAC5EE7}">
      <dgm:prSet/>
      <dgm:spPr/>
      <dgm:t>
        <a:bodyPr/>
        <a:lstStyle/>
        <a:p>
          <a:endParaRPr lang="en-US"/>
        </a:p>
      </dgm:t>
    </dgm:pt>
    <dgm:pt modelId="{6C08953F-D52B-432A-80F6-AE0572250AD0}">
      <dgm:prSet custT="1"/>
      <dgm:spPr/>
      <dgm:t>
        <a:bodyPr/>
        <a:lstStyle/>
        <a:p>
          <a:r>
            <a:rPr lang="en-US" sz="2000" dirty="0"/>
            <a:t>Whether old age is valuable or undesirable.</a:t>
          </a:r>
        </a:p>
      </dgm:t>
    </dgm:pt>
    <dgm:pt modelId="{F89EEAF0-2A52-46A5-854E-9BDD4330B4C8}" type="parTrans" cxnId="{EB6E93CA-531D-4EA1-A07E-28A2C7D5E316}">
      <dgm:prSet/>
      <dgm:spPr/>
      <dgm:t>
        <a:bodyPr/>
        <a:lstStyle/>
        <a:p>
          <a:endParaRPr lang="en-US"/>
        </a:p>
      </dgm:t>
    </dgm:pt>
    <dgm:pt modelId="{1A04BF49-5355-4830-9C12-DE3B5B363C1E}" type="sibTrans" cxnId="{EB6E93CA-531D-4EA1-A07E-28A2C7D5E316}">
      <dgm:prSet/>
      <dgm:spPr/>
      <dgm:t>
        <a:bodyPr/>
        <a:lstStyle/>
        <a:p>
          <a:endParaRPr lang="en-US"/>
        </a:p>
      </dgm:t>
    </dgm:pt>
    <dgm:pt modelId="{1D6CC6B3-38A1-485F-80A4-F33D6D93D1F0}">
      <dgm:prSet custT="1"/>
      <dgm:spPr/>
      <dgm:t>
        <a:bodyPr/>
        <a:lstStyle/>
        <a:p>
          <a:r>
            <a:rPr lang="en-US" sz="2000" dirty="0"/>
            <a:t>The importance of understanding one's history and passing it on.</a:t>
          </a:r>
        </a:p>
      </dgm:t>
    </dgm:pt>
    <dgm:pt modelId="{89293159-E212-4EB0-A73B-91E9F6586C9D}" type="parTrans" cxnId="{0C9AABBF-FB17-4FA3-8422-0C1DF55DD43A}">
      <dgm:prSet/>
      <dgm:spPr/>
      <dgm:t>
        <a:bodyPr/>
        <a:lstStyle/>
        <a:p>
          <a:endParaRPr lang="en-US"/>
        </a:p>
      </dgm:t>
    </dgm:pt>
    <dgm:pt modelId="{B563D2DF-AD82-4F7F-AFCD-61D0F2B46F15}" type="sibTrans" cxnId="{0C9AABBF-FB17-4FA3-8422-0C1DF55DD43A}">
      <dgm:prSet/>
      <dgm:spPr/>
      <dgm:t>
        <a:bodyPr/>
        <a:lstStyle/>
        <a:p>
          <a:endParaRPr lang="en-US"/>
        </a:p>
      </dgm:t>
    </dgm:pt>
    <dgm:pt modelId="{FBE78C7D-DAC3-4FB7-B58F-A82C8C995949}" type="pres">
      <dgm:prSet presAssocID="{57DE8CCA-F84C-4939-88BC-CD49B9B17D7C}" presName="diagram" presStyleCnt="0">
        <dgm:presLayoutVars>
          <dgm:dir/>
          <dgm:resizeHandles val="exact"/>
        </dgm:presLayoutVars>
      </dgm:prSet>
      <dgm:spPr/>
    </dgm:pt>
    <dgm:pt modelId="{A5AC82B9-5954-405C-976F-EA3A7C94B38A}" type="pres">
      <dgm:prSet presAssocID="{4A34490A-6259-4291-856E-2D4AD88D2E69}" presName="node" presStyleLbl="node1" presStyleIdx="0" presStyleCnt="6">
        <dgm:presLayoutVars>
          <dgm:bulletEnabled val="1"/>
        </dgm:presLayoutVars>
      </dgm:prSet>
      <dgm:spPr/>
    </dgm:pt>
    <dgm:pt modelId="{58CEB153-9851-4527-8084-1A73CDB6EC74}" type="pres">
      <dgm:prSet presAssocID="{35A1DC6B-05F9-480A-A7FB-F038CFDBCE8D}" presName="sibTrans" presStyleCnt="0"/>
      <dgm:spPr/>
    </dgm:pt>
    <dgm:pt modelId="{30495866-00DB-4A7F-A551-788B888A59AE}" type="pres">
      <dgm:prSet presAssocID="{C03CA74E-4773-4E82-A55B-D7B82E1AEFA2}" presName="node" presStyleLbl="node1" presStyleIdx="1" presStyleCnt="6">
        <dgm:presLayoutVars>
          <dgm:bulletEnabled val="1"/>
        </dgm:presLayoutVars>
      </dgm:prSet>
      <dgm:spPr/>
    </dgm:pt>
    <dgm:pt modelId="{4642A07B-DEC9-4060-839F-1006B2C5EA5E}" type="pres">
      <dgm:prSet presAssocID="{5CA4A07E-5CAC-41EA-B9DE-943FACF4C1FE}" presName="sibTrans" presStyleCnt="0"/>
      <dgm:spPr/>
    </dgm:pt>
    <dgm:pt modelId="{CE972B01-0041-4671-A9BC-7EEA750C04F8}" type="pres">
      <dgm:prSet presAssocID="{F5382D3E-A237-4DC5-8D2E-F0068A9F9919}" presName="node" presStyleLbl="node1" presStyleIdx="2" presStyleCnt="6">
        <dgm:presLayoutVars>
          <dgm:bulletEnabled val="1"/>
        </dgm:presLayoutVars>
      </dgm:prSet>
      <dgm:spPr/>
    </dgm:pt>
    <dgm:pt modelId="{CC54FDCF-41EF-4526-867E-1047281D5C9C}" type="pres">
      <dgm:prSet presAssocID="{6932FD6A-13AD-434E-BD7D-0CBD11661F1F}" presName="sibTrans" presStyleCnt="0"/>
      <dgm:spPr/>
    </dgm:pt>
    <dgm:pt modelId="{2F629842-115D-4AA3-B858-679C4D55ADB8}" type="pres">
      <dgm:prSet presAssocID="{ED996385-C2AD-4ACA-B745-DAC14501DDBA}" presName="node" presStyleLbl="node1" presStyleIdx="3" presStyleCnt="6">
        <dgm:presLayoutVars>
          <dgm:bulletEnabled val="1"/>
        </dgm:presLayoutVars>
      </dgm:prSet>
      <dgm:spPr/>
    </dgm:pt>
    <dgm:pt modelId="{16AE5415-0BEA-4B91-A5CC-18A9017CBD47}" type="pres">
      <dgm:prSet presAssocID="{64048278-8699-4B16-87DC-06C656378522}" presName="sibTrans" presStyleCnt="0"/>
      <dgm:spPr/>
    </dgm:pt>
    <dgm:pt modelId="{4A45CA80-1A27-4BE3-8E8B-F5F757EE310F}" type="pres">
      <dgm:prSet presAssocID="{6C08953F-D52B-432A-80F6-AE0572250AD0}" presName="node" presStyleLbl="node1" presStyleIdx="4" presStyleCnt="6">
        <dgm:presLayoutVars>
          <dgm:bulletEnabled val="1"/>
        </dgm:presLayoutVars>
      </dgm:prSet>
      <dgm:spPr/>
    </dgm:pt>
    <dgm:pt modelId="{3DD06A8C-1270-4435-A69E-90B313C2B712}" type="pres">
      <dgm:prSet presAssocID="{1A04BF49-5355-4830-9C12-DE3B5B363C1E}" presName="sibTrans" presStyleCnt="0"/>
      <dgm:spPr/>
    </dgm:pt>
    <dgm:pt modelId="{3708681F-3C21-4F54-89AA-412785875AC9}" type="pres">
      <dgm:prSet presAssocID="{1D6CC6B3-38A1-485F-80A4-F33D6D93D1F0}" presName="node" presStyleLbl="node1" presStyleIdx="5" presStyleCnt="6">
        <dgm:presLayoutVars>
          <dgm:bulletEnabled val="1"/>
        </dgm:presLayoutVars>
      </dgm:prSet>
      <dgm:spPr/>
    </dgm:pt>
  </dgm:ptLst>
  <dgm:cxnLst>
    <dgm:cxn modelId="{9CE9EA2A-BA3E-4EE1-9B36-11C6FAAC5EE7}" srcId="{57DE8CCA-F84C-4939-88BC-CD49B9B17D7C}" destId="{ED996385-C2AD-4ACA-B745-DAC14501DDBA}" srcOrd="3" destOrd="0" parTransId="{28053C0C-AA65-4CD1-B0A0-4922022DFF71}" sibTransId="{64048278-8699-4B16-87DC-06C656378522}"/>
    <dgm:cxn modelId="{D7882B31-F660-420D-9FAE-2902880EBE05}" type="presOf" srcId="{ED996385-C2AD-4ACA-B745-DAC14501DDBA}" destId="{2F629842-115D-4AA3-B858-679C4D55ADB8}" srcOrd="0" destOrd="0" presId="urn:microsoft.com/office/officeart/2005/8/layout/default"/>
    <dgm:cxn modelId="{D6D2BD44-55AA-4433-BC53-957F9848AC83}" type="presOf" srcId="{F5382D3E-A237-4DC5-8D2E-F0068A9F9919}" destId="{CE972B01-0041-4671-A9BC-7EEA750C04F8}" srcOrd="0" destOrd="0" presId="urn:microsoft.com/office/officeart/2005/8/layout/default"/>
    <dgm:cxn modelId="{7D32A04A-BAC6-4254-984F-BB360E3BE886}" type="presOf" srcId="{4A34490A-6259-4291-856E-2D4AD88D2E69}" destId="{A5AC82B9-5954-405C-976F-EA3A7C94B38A}" srcOrd="0" destOrd="0" presId="urn:microsoft.com/office/officeart/2005/8/layout/default"/>
    <dgm:cxn modelId="{B544A370-B648-4289-86D5-D60E8E303B87}" srcId="{57DE8CCA-F84C-4939-88BC-CD49B9B17D7C}" destId="{4A34490A-6259-4291-856E-2D4AD88D2E69}" srcOrd="0" destOrd="0" parTransId="{5151ADAA-77CA-4A55-BA95-BB31338F6D64}" sibTransId="{35A1DC6B-05F9-480A-A7FB-F038CFDBCE8D}"/>
    <dgm:cxn modelId="{B7E5497C-7FE8-4702-AE54-CC32066D8EAF}" type="presOf" srcId="{57DE8CCA-F84C-4939-88BC-CD49B9B17D7C}" destId="{FBE78C7D-DAC3-4FB7-B58F-A82C8C995949}" srcOrd="0" destOrd="0" presId="urn:microsoft.com/office/officeart/2005/8/layout/default"/>
    <dgm:cxn modelId="{A6D54497-8935-4BCE-ABC7-EFBEE2FF2FA4}" type="presOf" srcId="{C03CA74E-4773-4E82-A55B-D7B82E1AEFA2}" destId="{30495866-00DB-4A7F-A551-788B888A59AE}" srcOrd="0" destOrd="0" presId="urn:microsoft.com/office/officeart/2005/8/layout/default"/>
    <dgm:cxn modelId="{0C9AABBF-FB17-4FA3-8422-0C1DF55DD43A}" srcId="{57DE8CCA-F84C-4939-88BC-CD49B9B17D7C}" destId="{1D6CC6B3-38A1-485F-80A4-F33D6D93D1F0}" srcOrd="5" destOrd="0" parTransId="{89293159-E212-4EB0-A73B-91E9F6586C9D}" sibTransId="{B563D2DF-AD82-4F7F-AFCD-61D0F2B46F15}"/>
    <dgm:cxn modelId="{EB6E93CA-531D-4EA1-A07E-28A2C7D5E316}" srcId="{57DE8CCA-F84C-4939-88BC-CD49B9B17D7C}" destId="{6C08953F-D52B-432A-80F6-AE0572250AD0}" srcOrd="4" destOrd="0" parTransId="{F89EEAF0-2A52-46A5-854E-9BDD4330B4C8}" sibTransId="{1A04BF49-5355-4830-9C12-DE3B5B363C1E}"/>
    <dgm:cxn modelId="{8468E6CA-CE1A-4658-AB97-BFB0A6F17A6F}" srcId="{57DE8CCA-F84C-4939-88BC-CD49B9B17D7C}" destId="{F5382D3E-A237-4DC5-8D2E-F0068A9F9919}" srcOrd="2" destOrd="0" parTransId="{5FB3B696-1E59-4A40-B866-1CAA43F6415C}" sibTransId="{6932FD6A-13AD-434E-BD7D-0CBD11661F1F}"/>
    <dgm:cxn modelId="{226C79DE-D680-499B-BFC8-FB99A28A642F}" type="presOf" srcId="{6C08953F-D52B-432A-80F6-AE0572250AD0}" destId="{4A45CA80-1A27-4BE3-8E8B-F5F757EE310F}" srcOrd="0" destOrd="0" presId="urn:microsoft.com/office/officeart/2005/8/layout/default"/>
    <dgm:cxn modelId="{3F6C87E8-B2E3-4E03-ADE2-474CD57A3AD6}" srcId="{57DE8CCA-F84C-4939-88BC-CD49B9B17D7C}" destId="{C03CA74E-4773-4E82-A55B-D7B82E1AEFA2}" srcOrd="1" destOrd="0" parTransId="{A973BCE8-4483-42A6-95F0-578B5A4C8994}" sibTransId="{5CA4A07E-5CAC-41EA-B9DE-943FACF4C1FE}"/>
    <dgm:cxn modelId="{6FB2CEE9-59C2-459E-B25A-1B6E682DAB98}" type="presOf" srcId="{1D6CC6B3-38A1-485F-80A4-F33D6D93D1F0}" destId="{3708681F-3C21-4F54-89AA-412785875AC9}" srcOrd="0" destOrd="0" presId="urn:microsoft.com/office/officeart/2005/8/layout/default"/>
    <dgm:cxn modelId="{33BF672C-7378-4351-879E-01D9B65F552A}" type="presParOf" srcId="{FBE78C7D-DAC3-4FB7-B58F-A82C8C995949}" destId="{A5AC82B9-5954-405C-976F-EA3A7C94B38A}" srcOrd="0" destOrd="0" presId="urn:microsoft.com/office/officeart/2005/8/layout/default"/>
    <dgm:cxn modelId="{4F9037B3-810F-406A-963C-41ADF6E12804}" type="presParOf" srcId="{FBE78C7D-DAC3-4FB7-B58F-A82C8C995949}" destId="{58CEB153-9851-4527-8084-1A73CDB6EC74}" srcOrd="1" destOrd="0" presId="urn:microsoft.com/office/officeart/2005/8/layout/default"/>
    <dgm:cxn modelId="{A190DFA5-0432-48A0-8532-5DB7B8BE38D6}" type="presParOf" srcId="{FBE78C7D-DAC3-4FB7-B58F-A82C8C995949}" destId="{30495866-00DB-4A7F-A551-788B888A59AE}" srcOrd="2" destOrd="0" presId="urn:microsoft.com/office/officeart/2005/8/layout/default"/>
    <dgm:cxn modelId="{BA2989C3-5AB8-46A8-B109-099D16513B75}" type="presParOf" srcId="{FBE78C7D-DAC3-4FB7-B58F-A82C8C995949}" destId="{4642A07B-DEC9-4060-839F-1006B2C5EA5E}" srcOrd="3" destOrd="0" presId="urn:microsoft.com/office/officeart/2005/8/layout/default"/>
    <dgm:cxn modelId="{22236A33-3B97-4558-B226-DC5688B4CCC6}" type="presParOf" srcId="{FBE78C7D-DAC3-4FB7-B58F-A82C8C995949}" destId="{CE972B01-0041-4671-A9BC-7EEA750C04F8}" srcOrd="4" destOrd="0" presId="urn:microsoft.com/office/officeart/2005/8/layout/default"/>
    <dgm:cxn modelId="{C33FD2B4-883E-4208-970D-3A2FC7C12553}" type="presParOf" srcId="{FBE78C7D-DAC3-4FB7-B58F-A82C8C995949}" destId="{CC54FDCF-41EF-4526-867E-1047281D5C9C}" srcOrd="5" destOrd="0" presId="urn:microsoft.com/office/officeart/2005/8/layout/default"/>
    <dgm:cxn modelId="{7434511C-47F6-49C2-B971-EF06AB889BFC}" type="presParOf" srcId="{FBE78C7D-DAC3-4FB7-B58F-A82C8C995949}" destId="{2F629842-115D-4AA3-B858-679C4D55ADB8}" srcOrd="6" destOrd="0" presId="urn:microsoft.com/office/officeart/2005/8/layout/default"/>
    <dgm:cxn modelId="{D515C19C-0F2D-4C7E-8853-70332AB2A540}" type="presParOf" srcId="{FBE78C7D-DAC3-4FB7-B58F-A82C8C995949}" destId="{16AE5415-0BEA-4B91-A5CC-18A9017CBD47}" srcOrd="7" destOrd="0" presId="urn:microsoft.com/office/officeart/2005/8/layout/default"/>
    <dgm:cxn modelId="{333C5A20-C476-40A4-A82E-42F7195FEAF5}" type="presParOf" srcId="{FBE78C7D-DAC3-4FB7-B58F-A82C8C995949}" destId="{4A45CA80-1A27-4BE3-8E8B-F5F757EE310F}" srcOrd="8" destOrd="0" presId="urn:microsoft.com/office/officeart/2005/8/layout/default"/>
    <dgm:cxn modelId="{ADECD213-3C29-4C23-9881-A0FB3F84343F}" type="presParOf" srcId="{FBE78C7D-DAC3-4FB7-B58F-A82C8C995949}" destId="{3DD06A8C-1270-4435-A69E-90B313C2B712}" srcOrd="9" destOrd="0" presId="urn:microsoft.com/office/officeart/2005/8/layout/default"/>
    <dgm:cxn modelId="{67F7900A-D29F-4A8D-8C0C-D825BB011811}" type="presParOf" srcId="{FBE78C7D-DAC3-4FB7-B58F-A82C8C995949}" destId="{3708681F-3C21-4F54-89AA-412785875AC9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4F21AF6-0D97-4656-B86E-3375E9B42662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E8FFF3D4-3A41-4191-8EFD-B083E85B67DC}">
      <dgm:prSet/>
      <dgm:spPr/>
      <dgm:t>
        <a:bodyPr/>
        <a:lstStyle/>
        <a:p>
          <a:r>
            <a:rPr lang="en-US"/>
            <a:t>What is beautiful or ugly.</a:t>
          </a:r>
        </a:p>
      </dgm:t>
    </dgm:pt>
    <dgm:pt modelId="{C5D92FDE-C0A6-4DFE-8E31-676F2B9B0214}" type="parTrans" cxnId="{4D8617C9-EF9D-416A-8667-BA65E52FCBA3}">
      <dgm:prSet/>
      <dgm:spPr/>
      <dgm:t>
        <a:bodyPr/>
        <a:lstStyle/>
        <a:p>
          <a:endParaRPr lang="en-US"/>
        </a:p>
      </dgm:t>
    </dgm:pt>
    <dgm:pt modelId="{71C269ED-C2FE-4FA8-9086-1F8015210A3C}" type="sibTrans" cxnId="{4D8617C9-EF9D-416A-8667-BA65E52FCBA3}">
      <dgm:prSet/>
      <dgm:spPr/>
      <dgm:t>
        <a:bodyPr/>
        <a:lstStyle/>
        <a:p>
          <a:endParaRPr lang="en-US"/>
        </a:p>
      </dgm:t>
    </dgm:pt>
    <dgm:pt modelId="{B7C33A49-2058-4DD8-8ADC-10CDD7769AFF}">
      <dgm:prSet/>
      <dgm:spPr/>
      <dgm:t>
        <a:bodyPr/>
        <a:lstStyle/>
        <a:p>
          <a:r>
            <a:rPr lang="en-US"/>
            <a:t>What are worthwhile goals in life.</a:t>
          </a:r>
        </a:p>
      </dgm:t>
    </dgm:pt>
    <dgm:pt modelId="{95683F1E-B500-42CD-9C96-CAA55DD7B9D1}" type="parTrans" cxnId="{7EE00777-4281-4E7C-BB40-A25ECC83CE55}">
      <dgm:prSet/>
      <dgm:spPr/>
      <dgm:t>
        <a:bodyPr/>
        <a:lstStyle/>
        <a:p>
          <a:endParaRPr lang="en-US"/>
        </a:p>
      </dgm:t>
    </dgm:pt>
    <dgm:pt modelId="{62936B9E-9C02-47FD-90EC-BBBF1012C7A2}" type="sibTrans" cxnId="{7EE00777-4281-4E7C-BB40-A25ECC83CE55}">
      <dgm:prSet/>
      <dgm:spPr/>
      <dgm:t>
        <a:bodyPr/>
        <a:lstStyle/>
        <a:p>
          <a:endParaRPr lang="en-US"/>
        </a:p>
      </dgm:t>
    </dgm:pt>
    <dgm:pt modelId="{95AF6C61-4652-4569-998A-51DCA80D14B2}">
      <dgm:prSet/>
      <dgm:spPr/>
      <dgm:t>
        <a:bodyPr/>
        <a:lstStyle/>
        <a:p>
          <a:r>
            <a:rPr lang="en-US"/>
            <a:t>The nature of God and other religious beliefs.</a:t>
          </a:r>
        </a:p>
      </dgm:t>
    </dgm:pt>
    <dgm:pt modelId="{0C406F60-948B-477B-8037-58F7827946AE}" type="parTrans" cxnId="{DBA5A1DE-3884-468D-9940-355419B3DC79}">
      <dgm:prSet/>
      <dgm:spPr/>
      <dgm:t>
        <a:bodyPr/>
        <a:lstStyle/>
        <a:p>
          <a:endParaRPr lang="en-US"/>
        </a:p>
      </dgm:t>
    </dgm:pt>
    <dgm:pt modelId="{C46DF1A4-22C2-4C82-BA7E-2CE53649A7F9}" type="sibTrans" cxnId="{DBA5A1DE-3884-468D-9940-355419B3DC79}">
      <dgm:prSet/>
      <dgm:spPr/>
      <dgm:t>
        <a:bodyPr/>
        <a:lstStyle/>
        <a:p>
          <a:endParaRPr lang="en-US"/>
        </a:p>
      </dgm:t>
    </dgm:pt>
    <dgm:pt modelId="{513EEACE-34CD-45FC-8C22-E0728A1CB197}" type="pres">
      <dgm:prSet presAssocID="{74F21AF6-0D97-4656-B86E-3375E9B42662}" presName="linear" presStyleCnt="0">
        <dgm:presLayoutVars>
          <dgm:animLvl val="lvl"/>
          <dgm:resizeHandles val="exact"/>
        </dgm:presLayoutVars>
      </dgm:prSet>
      <dgm:spPr/>
    </dgm:pt>
    <dgm:pt modelId="{D704F38A-E70A-4CCC-9993-604101E22DB4}" type="pres">
      <dgm:prSet presAssocID="{E8FFF3D4-3A41-4191-8EFD-B083E85B67DC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847BB454-B872-40FD-9392-FAAAAA1BBB06}" type="pres">
      <dgm:prSet presAssocID="{71C269ED-C2FE-4FA8-9086-1F8015210A3C}" presName="spacer" presStyleCnt="0"/>
      <dgm:spPr/>
    </dgm:pt>
    <dgm:pt modelId="{16454FC6-9C7D-456A-AF4F-6DC8FACF29EC}" type="pres">
      <dgm:prSet presAssocID="{B7C33A49-2058-4DD8-8ADC-10CDD7769AFF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A42EB854-EBFE-4789-9170-72046EF64328}" type="pres">
      <dgm:prSet presAssocID="{62936B9E-9C02-47FD-90EC-BBBF1012C7A2}" presName="spacer" presStyleCnt="0"/>
      <dgm:spPr/>
    </dgm:pt>
    <dgm:pt modelId="{7FF3FE9C-0D3D-4306-97B0-5F3510181A27}" type="pres">
      <dgm:prSet presAssocID="{95AF6C61-4652-4569-998A-51DCA80D14B2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1ED6925E-8A72-443D-9831-75C8A352A95F}" type="presOf" srcId="{74F21AF6-0D97-4656-B86E-3375E9B42662}" destId="{513EEACE-34CD-45FC-8C22-E0728A1CB197}" srcOrd="0" destOrd="0" presId="urn:microsoft.com/office/officeart/2005/8/layout/vList2"/>
    <dgm:cxn modelId="{D0FDAD4B-521F-4CE7-84AB-51E8928FDD80}" type="presOf" srcId="{B7C33A49-2058-4DD8-8ADC-10CDD7769AFF}" destId="{16454FC6-9C7D-456A-AF4F-6DC8FACF29EC}" srcOrd="0" destOrd="0" presId="urn:microsoft.com/office/officeart/2005/8/layout/vList2"/>
    <dgm:cxn modelId="{7EE00777-4281-4E7C-BB40-A25ECC83CE55}" srcId="{74F21AF6-0D97-4656-B86E-3375E9B42662}" destId="{B7C33A49-2058-4DD8-8ADC-10CDD7769AFF}" srcOrd="1" destOrd="0" parTransId="{95683F1E-B500-42CD-9C96-CAA55DD7B9D1}" sibTransId="{62936B9E-9C02-47FD-90EC-BBBF1012C7A2}"/>
    <dgm:cxn modelId="{4D911C57-1CC6-4B25-A9BC-260A429927A9}" type="presOf" srcId="{E8FFF3D4-3A41-4191-8EFD-B083E85B67DC}" destId="{D704F38A-E70A-4CCC-9993-604101E22DB4}" srcOrd="0" destOrd="0" presId="urn:microsoft.com/office/officeart/2005/8/layout/vList2"/>
    <dgm:cxn modelId="{1EDB4695-3045-4F38-A133-AA4239C3A937}" type="presOf" srcId="{95AF6C61-4652-4569-998A-51DCA80D14B2}" destId="{7FF3FE9C-0D3D-4306-97B0-5F3510181A27}" srcOrd="0" destOrd="0" presId="urn:microsoft.com/office/officeart/2005/8/layout/vList2"/>
    <dgm:cxn modelId="{4D8617C9-EF9D-416A-8667-BA65E52FCBA3}" srcId="{74F21AF6-0D97-4656-B86E-3375E9B42662}" destId="{E8FFF3D4-3A41-4191-8EFD-B083E85B67DC}" srcOrd="0" destOrd="0" parTransId="{C5D92FDE-C0A6-4DFE-8E31-676F2B9B0214}" sibTransId="{71C269ED-C2FE-4FA8-9086-1F8015210A3C}"/>
    <dgm:cxn modelId="{DBA5A1DE-3884-468D-9940-355419B3DC79}" srcId="{74F21AF6-0D97-4656-B86E-3375E9B42662}" destId="{95AF6C61-4652-4569-998A-51DCA80D14B2}" srcOrd="2" destOrd="0" parTransId="{0C406F60-948B-477B-8037-58F7827946AE}" sibTransId="{C46DF1A4-22C2-4C82-BA7E-2CE53649A7F9}"/>
    <dgm:cxn modelId="{EB92AE5D-633D-48A6-98D8-18A7C474C6D8}" type="presParOf" srcId="{513EEACE-34CD-45FC-8C22-E0728A1CB197}" destId="{D704F38A-E70A-4CCC-9993-604101E22DB4}" srcOrd="0" destOrd="0" presId="urn:microsoft.com/office/officeart/2005/8/layout/vList2"/>
    <dgm:cxn modelId="{9C0240A4-94C8-4158-9DFC-CE53727DEB32}" type="presParOf" srcId="{513EEACE-34CD-45FC-8C22-E0728A1CB197}" destId="{847BB454-B872-40FD-9392-FAAAAA1BBB06}" srcOrd="1" destOrd="0" presId="urn:microsoft.com/office/officeart/2005/8/layout/vList2"/>
    <dgm:cxn modelId="{294A3BAA-A0BE-41F5-84FF-8849771383B5}" type="presParOf" srcId="{513EEACE-34CD-45FC-8C22-E0728A1CB197}" destId="{16454FC6-9C7D-456A-AF4F-6DC8FACF29EC}" srcOrd="2" destOrd="0" presId="urn:microsoft.com/office/officeart/2005/8/layout/vList2"/>
    <dgm:cxn modelId="{FA2C7E0D-B5E5-420C-803E-AC695370C41B}" type="presParOf" srcId="{513EEACE-34CD-45FC-8C22-E0728A1CB197}" destId="{A42EB854-EBFE-4789-9170-72046EF64328}" srcOrd="3" destOrd="0" presId="urn:microsoft.com/office/officeart/2005/8/layout/vList2"/>
    <dgm:cxn modelId="{74AF39B9-65A5-48D5-8E1F-D2970305CA64}" type="presParOf" srcId="{513EEACE-34CD-45FC-8C22-E0728A1CB197}" destId="{7FF3FE9C-0D3D-4306-97B0-5F3510181A27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48022FF-4DB9-44E5-94B7-F960B105C2A2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CA99BFCB-A295-4F3F-A260-5A5D389D1DC6}">
      <dgm:prSet/>
      <dgm:spPr/>
      <dgm:t>
        <a:bodyPr/>
        <a:lstStyle/>
        <a:p>
          <a:r>
            <a:rPr lang="en-US"/>
            <a:t>Whether a person is in control of his or her own life</a:t>
          </a:r>
        </a:p>
      </dgm:t>
    </dgm:pt>
    <dgm:pt modelId="{23955605-18F9-4940-A301-8F441B94F584}" type="parTrans" cxnId="{2D984B51-B7E3-453A-8F0A-725A506A28E0}">
      <dgm:prSet/>
      <dgm:spPr/>
      <dgm:t>
        <a:bodyPr/>
        <a:lstStyle/>
        <a:p>
          <a:endParaRPr lang="en-US"/>
        </a:p>
      </dgm:t>
    </dgm:pt>
    <dgm:pt modelId="{6CB89415-8EFD-4776-9258-47AADA6CC06C}" type="sibTrans" cxnId="{2D984B51-B7E3-453A-8F0A-725A506A28E0}">
      <dgm:prSet/>
      <dgm:spPr/>
      <dgm:t>
        <a:bodyPr/>
        <a:lstStyle/>
        <a:p>
          <a:endParaRPr lang="en-US"/>
        </a:p>
      </dgm:t>
    </dgm:pt>
    <dgm:pt modelId="{E46D6AB4-B512-4B95-BCF4-FBA6A338E89C}">
      <dgm:prSet/>
      <dgm:spPr/>
      <dgm:t>
        <a:bodyPr/>
        <a:lstStyle/>
        <a:p>
          <a:r>
            <a:rPr lang="en-US"/>
            <a:t>or whether fate determines one's life.</a:t>
          </a:r>
        </a:p>
      </dgm:t>
    </dgm:pt>
    <dgm:pt modelId="{C93A355F-95E8-4757-8EDE-FC46ED8F391C}" type="parTrans" cxnId="{6F2665DD-3E89-4360-B02B-51778933ECDB}">
      <dgm:prSet/>
      <dgm:spPr/>
      <dgm:t>
        <a:bodyPr/>
        <a:lstStyle/>
        <a:p>
          <a:endParaRPr lang="en-US"/>
        </a:p>
      </dgm:t>
    </dgm:pt>
    <dgm:pt modelId="{38265D05-8094-44DB-A49B-91D9977F6DCF}" type="sibTrans" cxnId="{6F2665DD-3E89-4360-B02B-51778933ECDB}">
      <dgm:prSet/>
      <dgm:spPr/>
      <dgm:t>
        <a:bodyPr/>
        <a:lstStyle/>
        <a:p>
          <a:endParaRPr lang="en-US"/>
        </a:p>
      </dgm:t>
    </dgm:pt>
    <dgm:pt modelId="{14C39AA9-3F4C-40E1-BCA5-A0F68923AE59}">
      <dgm:prSet/>
      <dgm:spPr/>
      <dgm:t>
        <a:bodyPr/>
        <a:lstStyle/>
        <a:p>
          <a:r>
            <a:rPr lang="en-US"/>
            <a:t>Common sense.</a:t>
          </a:r>
        </a:p>
      </dgm:t>
    </dgm:pt>
    <dgm:pt modelId="{370C1875-213E-484F-8553-B54BCE9D43E6}" type="parTrans" cxnId="{94B7AE13-462B-4631-8609-124546396755}">
      <dgm:prSet/>
      <dgm:spPr/>
      <dgm:t>
        <a:bodyPr/>
        <a:lstStyle/>
        <a:p>
          <a:endParaRPr lang="en-US"/>
        </a:p>
      </dgm:t>
    </dgm:pt>
    <dgm:pt modelId="{99FF21AD-40E2-44C2-B318-2C20345AFD15}" type="sibTrans" cxnId="{94B7AE13-462B-4631-8609-124546396755}">
      <dgm:prSet/>
      <dgm:spPr/>
      <dgm:t>
        <a:bodyPr/>
        <a:lstStyle/>
        <a:p>
          <a:endParaRPr lang="en-US"/>
        </a:p>
      </dgm:t>
    </dgm:pt>
    <dgm:pt modelId="{5FC483C6-6214-45A2-A9DA-F553D2396110}" type="pres">
      <dgm:prSet presAssocID="{048022FF-4DB9-44E5-94B7-F960B105C2A2}" presName="linear" presStyleCnt="0">
        <dgm:presLayoutVars>
          <dgm:animLvl val="lvl"/>
          <dgm:resizeHandles val="exact"/>
        </dgm:presLayoutVars>
      </dgm:prSet>
      <dgm:spPr/>
    </dgm:pt>
    <dgm:pt modelId="{A73A0BC6-04FA-4081-91B4-4E53AD752CE6}" type="pres">
      <dgm:prSet presAssocID="{CA99BFCB-A295-4F3F-A260-5A5D389D1DC6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E803610E-C3EE-4166-9475-E974D2384592}" type="pres">
      <dgm:prSet presAssocID="{6CB89415-8EFD-4776-9258-47AADA6CC06C}" presName="spacer" presStyleCnt="0"/>
      <dgm:spPr/>
    </dgm:pt>
    <dgm:pt modelId="{4BADE4E2-F1A4-48CA-94B8-379DC4BD746C}" type="pres">
      <dgm:prSet presAssocID="{E46D6AB4-B512-4B95-BCF4-FBA6A338E89C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B5B0998A-FA7F-4584-9AD1-18046DFBE001}" type="pres">
      <dgm:prSet presAssocID="{38265D05-8094-44DB-A49B-91D9977F6DCF}" presName="spacer" presStyleCnt="0"/>
      <dgm:spPr/>
    </dgm:pt>
    <dgm:pt modelId="{BA486475-732E-4C2D-8A88-26D87EBB723B}" type="pres">
      <dgm:prSet presAssocID="{14C39AA9-3F4C-40E1-BCA5-A0F68923AE59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94B7AE13-462B-4631-8609-124546396755}" srcId="{048022FF-4DB9-44E5-94B7-F960B105C2A2}" destId="{14C39AA9-3F4C-40E1-BCA5-A0F68923AE59}" srcOrd="2" destOrd="0" parTransId="{370C1875-213E-484F-8553-B54BCE9D43E6}" sibTransId="{99FF21AD-40E2-44C2-B318-2C20345AFD15}"/>
    <dgm:cxn modelId="{2D984B51-B7E3-453A-8F0A-725A506A28E0}" srcId="{048022FF-4DB9-44E5-94B7-F960B105C2A2}" destId="{CA99BFCB-A295-4F3F-A260-5A5D389D1DC6}" srcOrd="0" destOrd="0" parTransId="{23955605-18F9-4940-A301-8F441B94F584}" sibTransId="{6CB89415-8EFD-4776-9258-47AADA6CC06C}"/>
    <dgm:cxn modelId="{6EAA4FA1-377E-45DD-AACD-310F6896350F}" type="presOf" srcId="{CA99BFCB-A295-4F3F-A260-5A5D389D1DC6}" destId="{A73A0BC6-04FA-4081-91B4-4E53AD752CE6}" srcOrd="0" destOrd="0" presId="urn:microsoft.com/office/officeart/2005/8/layout/vList2"/>
    <dgm:cxn modelId="{251B59D5-94DE-498C-B6E1-BA80675982C9}" type="presOf" srcId="{14C39AA9-3F4C-40E1-BCA5-A0F68923AE59}" destId="{BA486475-732E-4C2D-8A88-26D87EBB723B}" srcOrd="0" destOrd="0" presId="urn:microsoft.com/office/officeart/2005/8/layout/vList2"/>
    <dgm:cxn modelId="{6F2665DD-3E89-4360-B02B-51778933ECDB}" srcId="{048022FF-4DB9-44E5-94B7-F960B105C2A2}" destId="{E46D6AB4-B512-4B95-BCF4-FBA6A338E89C}" srcOrd="1" destOrd="0" parTransId="{C93A355F-95E8-4757-8EDE-FC46ED8F391C}" sibTransId="{38265D05-8094-44DB-A49B-91D9977F6DCF}"/>
    <dgm:cxn modelId="{630E53E1-9CE7-4E59-B67D-FD3055549925}" type="presOf" srcId="{048022FF-4DB9-44E5-94B7-F960B105C2A2}" destId="{5FC483C6-6214-45A2-A9DA-F553D2396110}" srcOrd="0" destOrd="0" presId="urn:microsoft.com/office/officeart/2005/8/layout/vList2"/>
    <dgm:cxn modelId="{1A1535FC-3E92-44ED-928E-7BBC1032DEC4}" type="presOf" srcId="{E46D6AB4-B512-4B95-BCF4-FBA6A338E89C}" destId="{4BADE4E2-F1A4-48CA-94B8-379DC4BD746C}" srcOrd="0" destOrd="0" presId="urn:microsoft.com/office/officeart/2005/8/layout/vList2"/>
    <dgm:cxn modelId="{B2792BA8-C215-4446-A8FB-2E9BDCFD85C8}" type="presParOf" srcId="{5FC483C6-6214-45A2-A9DA-F553D2396110}" destId="{A73A0BC6-04FA-4081-91B4-4E53AD752CE6}" srcOrd="0" destOrd="0" presId="urn:microsoft.com/office/officeart/2005/8/layout/vList2"/>
    <dgm:cxn modelId="{5EADB605-0604-4B76-A4F1-8AFD0B008086}" type="presParOf" srcId="{5FC483C6-6214-45A2-A9DA-F553D2396110}" destId="{E803610E-C3EE-4166-9475-E974D2384592}" srcOrd="1" destOrd="0" presId="urn:microsoft.com/office/officeart/2005/8/layout/vList2"/>
    <dgm:cxn modelId="{C8EA00A4-E967-45F5-A7E6-676748207910}" type="presParOf" srcId="{5FC483C6-6214-45A2-A9DA-F553D2396110}" destId="{4BADE4E2-F1A4-48CA-94B8-379DC4BD746C}" srcOrd="2" destOrd="0" presId="urn:microsoft.com/office/officeart/2005/8/layout/vList2"/>
    <dgm:cxn modelId="{7C193ED1-7A60-4923-94CA-8E95D629EF13}" type="presParOf" srcId="{5FC483C6-6214-45A2-A9DA-F553D2396110}" destId="{B5B0998A-FA7F-4584-9AD1-18046DFBE001}" srcOrd="3" destOrd="0" presId="urn:microsoft.com/office/officeart/2005/8/layout/vList2"/>
    <dgm:cxn modelId="{CC199852-AB00-4580-AE58-F624BE90E8AB}" type="presParOf" srcId="{5FC483C6-6214-45A2-A9DA-F553D2396110}" destId="{BA486475-732E-4C2D-8A88-26D87EBB723B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701190E-2BC1-4770-AE24-6F2B0267089A}" type="doc">
      <dgm:prSet loTypeId="urn:microsoft.com/office/officeart/2005/8/layout/process4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D664B032-044F-4107-B62E-4442CE0BAE8A}">
      <dgm:prSet/>
      <dgm:spPr/>
      <dgm:t>
        <a:bodyPr/>
        <a:lstStyle/>
        <a:p>
          <a:r>
            <a:rPr lang="en-US"/>
            <a:t>Our perceived needs.</a:t>
          </a:r>
        </a:p>
      </dgm:t>
    </dgm:pt>
    <dgm:pt modelId="{1B376F08-26B6-4854-868E-84EA010F1313}" type="parTrans" cxnId="{FD4F4ADC-B827-413B-88B2-7EE1298D746D}">
      <dgm:prSet/>
      <dgm:spPr/>
      <dgm:t>
        <a:bodyPr/>
        <a:lstStyle/>
        <a:p>
          <a:endParaRPr lang="en-US"/>
        </a:p>
      </dgm:t>
    </dgm:pt>
    <dgm:pt modelId="{9AB2AF2B-DC05-45BB-9AD6-499956D085EF}" type="sibTrans" cxnId="{FD4F4ADC-B827-413B-88B2-7EE1298D746D}">
      <dgm:prSet/>
      <dgm:spPr/>
      <dgm:t>
        <a:bodyPr/>
        <a:lstStyle/>
        <a:p>
          <a:endParaRPr lang="en-US"/>
        </a:p>
      </dgm:t>
    </dgm:pt>
    <dgm:pt modelId="{58F87641-3996-4EEE-A42C-855BF65B07D2}">
      <dgm:prSet/>
      <dgm:spPr/>
      <dgm:t>
        <a:bodyPr/>
        <a:lstStyle/>
        <a:p>
          <a:r>
            <a:rPr lang="en-US"/>
            <a:t>Whether privacy is desirable or · undesirable.</a:t>
          </a:r>
        </a:p>
      </dgm:t>
    </dgm:pt>
    <dgm:pt modelId="{31824061-C9C5-4310-8396-D78507EDC2BC}" type="parTrans" cxnId="{1847356F-2783-4187-8B82-FF2392971CCF}">
      <dgm:prSet/>
      <dgm:spPr/>
      <dgm:t>
        <a:bodyPr/>
        <a:lstStyle/>
        <a:p>
          <a:endParaRPr lang="en-US"/>
        </a:p>
      </dgm:t>
    </dgm:pt>
    <dgm:pt modelId="{BDBE5757-266E-4890-A716-BB574F638526}" type="sibTrans" cxnId="{1847356F-2783-4187-8B82-FF2392971CCF}">
      <dgm:prSet/>
      <dgm:spPr/>
      <dgm:t>
        <a:bodyPr/>
        <a:lstStyle/>
        <a:p>
          <a:endParaRPr lang="en-US"/>
        </a:p>
      </dgm:t>
    </dgm:pt>
    <dgm:pt modelId="{E762FAEB-F77E-40AF-B954-DF2C199610D8}">
      <dgm:prSet/>
      <dgm:spPr/>
      <dgm:t>
        <a:bodyPr/>
        <a:lstStyle/>
        <a:p>
          <a:r>
            <a:rPr lang="en-US"/>
            <a:t>Appropriate health care.</a:t>
          </a:r>
        </a:p>
      </dgm:t>
    </dgm:pt>
    <dgm:pt modelId="{787106AC-0214-4A98-A860-F8A24E224C7A}" type="parTrans" cxnId="{3E201BE3-F1A5-4A05-A8B2-89DAC2F5692B}">
      <dgm:prSet/>
      <dgm:spPr/>
      <dgm:t>
        <a:bodyPr/>
        <a:lstStyle/>
        <a:p>
          <a:endParaRPr lang="en-US"/>
        </a:p>
      </dgm:t>
    </dgm:pt>
    <dgm:pt modelId="{037BAA5B-61E1-47DD-A38B-4E37681BEC05}" type="sibTrans" cxnId="{3E201BE3-F1A5-4A05-A8B2-89DAC2F5692B}">
      <dgm:prSet/>
      <dgm:spPr/>
      <dgm:t>
        <a:bodyPr/>
        <a:lstStyle/>
        <a:p>
          <a:endParaRPr lang="en-US"/>
        </a:p>
      </dgm:t>
    </dgm:pt>
    <dgm:pt modelId="{1B2B423A-034F-4C41-8E64-96B261A6DC0C}">
      <dgm:prSet/>
      <dgm:spPr/>
      <dgm:t>
        <a:bodyPr/>
        <a:lstStyle/>
        <a:p>
          <a:r>
            <a:rPr lang="en-US"/>
            <a:t>Appropriate personal hygiene.</a:t>
          </a:r>
        </a:p>
      </dgm:t>
    </dgm:pt>
    <dgm:pt modelId="{1C69B57E-8B3E-412E-90A7-9191A0813C30}" type="parTrans" cxnId="{E3BD639A-983E-40EE-B2FA-48AF49D4E9AF}">
      <dgm:prSet/>
      <dgm:spPr/>
      <dgm:t>
        <a:bodyPr/>
        <a:lstStyle/>
        <a:p>
          <a:endParaRPr lang="en-US"/>
        </a:p>
      </dgm:t>
    </dgm:pt>
    <dgm:pt modelId="{03EDFB5B-FE81-4ABD-BBF3-8CBE6D23FCDA}" type="sibTrans" cxnId="{E3BD639A-983E-40EE-B2FA-48AF49D4E9AF}">
      <dgm:prSet/>
      <dgm:spPr/>
      <dgm:t>
        <a:bodyPr/>
        <a:lstStyle/>
        <a:p>
          <a:endParaRPr lang="en-US"/>
        </a:p>
      </dgm:t>
    </dgm:pt>
    <dgm:pt modelId="{7D9E4AD9-A9C9-44EA-ACBC-F601873C8A3A}">
      <dgm:prSet/>
      <dgm:spPr/>
      <dgm:t>
        <a:bodyPr/>
        <a:lstStyle/>
        <a:p>
          <a:r>
            <a:rPr lang="en-US"/>
            <a:t>What is "right"; what is "wrong".</a:t>
          </a:r>
        </a:p>
      </dgm:t>
    </dgm:pt>
    <dgm:pt modelId="{012C2B54-24CF-4053-AAFB-58C8650AACE5}" type="parTrans" cxnId="{72BE0C35-0DD2-4B81-BECC-F7873E10B7EC}">
      <dgm:prSet/>
      <dgm:spPr/>
      <dgm:t>
        <a:bodyPr/>
        <a:lstStyle/>
        <a:p>
          <a:endParaRPr lang="en-US"/>
        </a:p>
      </dgm:t>
    </dgm:pt>
    <dgm:pt modelId="{5F47B8D7-0B47-4E01-8F13-9759DF5EF2EA}" type="sibTrans" cxnId="{72BE0C35-0DD2-4B81-BECC-F7873E10B7EC}">
      <dgm:prSet/>
      <dgm:spPr/>
      <dgm:t>
        <a:bodyPr/>
        <a:lstStyle/>
        <a:p>
          <a:endParaRPr lang="en-US"/>
        </a:p>
      </dgm:t>
    </dgm:pt>
    <dgm:pt modelId="{D77FA2E9-6663-47A8-BBA4-FC67EEC010BB}">
      <dgm:prSet/>
      <dgm:spPr/>
      <dgm:t>
        <a:bodyPr/>
        <a:lstStyle/>
        <a:p>
          <a:r>
            <a:rPr lang="en-US"/>
            <a:t>The role of trust.</a:t>
          </a:r>
        </a:p>
      </dgm:t>
    </dgm:pt>
    <dgm:pt modelId="{5C50979F-DC50-41A9-B973-79D9A99304BD}" type="parTrans" cxnId="{7E9BA5FA-A3F3-4A9C-8AFB-75EE08161FCF}">
      <dgm:prSet/>
      <dgm:spPr/>
      <dgm:t>
        <a:bodyPr/>
        <a:lstStyle/>
        <a:p>
          <a:endParaRPr lang="en-US"/>
        </a:p>
      </dgm:t>
    </dgm:pt>
    <dgm:pt modelId="{9D8F2237-A55E-45E5-A955-871AE5F31293}" type="sibTrans" cxnId="{7E9BA5FA-A3F3-4A9C-8AFB-75EE08161FCF}">
      <dgm:prSet/>
      <dgm:spPr/>
      <dgm:t>
        <a:bodyPr/>
        <a:lstStyle/>
        <a:p>
          <a:endParaRPr lang="en-US"/>
        </a:p>
      </dgm:t>
    </dgm:pt>
    <dgm:pt modelId="{FD338068-1D5B-4DBD-B0BE-E7805D6F8C28}" type="pres">
      <dgm:prSet presAssocID="{9701190E-2BC1-4770-AE24-6F2B0267089A}" presName="Name0" presStyleCnt="0">
        <dgm:presLayoutVars>
          <dgm:dir/>
          <dgm:animLvl val="lvl"/>
          <dgm:resizeHandles val="exact"/>
        </dgm:presLayoutVars>
      </dgm:prSet>
      <dgm:spPr/>
    </dgm:pt>
    <dgm:pt modelId="{4727B43A-35C1-4C93-833D-6CF314897928}" type="pres">
      <dgm:prSet presAssocID="{D77FA2E9-6663-47A8-BBA4-FC67EEC010BB}" presName="boxAndChildren" presStyleCnt="0"/>
      <dgm:spPr/>
    </dgm:pt>
    <dgm:pt modelId="{7FC9C0D0-9684-44D5-94E2-1651E6CDA7EA}" type="pres">
      <dgm:prSet presAssocID="{D77FA2E9-6663-47A8-BBA4-FC67EEC010BB}" presName="parentTextBox" presStyleLbl="node1" presStyleIdx="0" presStyleCnt="6"/>
      <dgm:spPr/>
    </dgm:pt>
    <dgm:pt modelId="{50ECD24C-6C75-4791-AA96-ECD0064686D1}" type="pres">
      <dgm:prSet presAssocID="{5F47B8D7-0B47-4E01-8F13-9759DF5EF2EA}" presName="sp" presStyleCnt="0"/>
      <dgm:spPr/>
    </dgm:pt>
    <dgm:pt modelId="{1EB09D3E-4083-4D97-ACC6-DAAEF455A648}" type="pres">
      <dgm:prSet presAssocID="{7D9E4AD9-A9C9-44EA-ACBC-F601873C8A3A}" presName="arrowAndChildren" presStyleCnt="0"/>
      <dgm:spPr/>
    </dgm:pt>
    <dgm:pt modelId="{B9D83609-684E-4C00-BC27-0C314EBC1748}" type="pres">
      <dgm:prSet presAssocID="{7D9E4AD9-A9C9-44EA-ACBC-F601873C8A3A}" presName="parentTextArrow" presStyleLbl="node1" presStyleIdx="1" presStyleCnt="6"/>
      <dgm:spPr/>
    </dgm:pt>
    <dgm:pt modelId="{A87F71AD-2944-4924-87F4-5AC2EE4FD1DE}" type="pres">
      <dgm:prSet presAssocID="{03EDFB5B-FE81-4ABD-BBF3-8CBE6D23FCDA}" presName="sp" presStyleCnt="0"/>
      <dgm:spPr/>
    </dgm:pt>
    <dgm:pt modelId="{D60943A6-59FC-4C69-97A1-8FD2AE3D8BA2}" type="pres">
      <dgm:prSet presAssocID="{1B2B423A-034F-4C41-8E64-96B261A6DC0C}" presName="arrowAndChildren" presStyleCnt="0"/>
      <dgm:spPr/>
    </dgm:pt>
    <dgm:pt modelId="{91F465DE-7E46-4DE0-873E-47C48E532C24}" type="pres">
      <dgm:prSet presAssocID="{1B2B423A-034F-4C41-8E64-96B261A6DC0C}" presName="parentTextArrow" presStyleLbl="node1" presStyleIdx="2" presStyleCnt="6"/>
      <dgm:spPr/>
    </dgm:pt>
    <dgm:pt modelId="{F85ED97A-EBE4-45BE-A66D-B0C5C75A2029}" type="pres">
      <dgm:prSet presAssocID="{037BAA5B-61E1-47DD-A38B-4E37681BEC05}" presName="sp" presStyleCnt="0"/>
      <dgm:spPr/>
    </dgm:pt>
    <dgm:pt modelId="{49EF11F4-4E0B-4DED-A406-2BAB854D3FEE}" type="pres">
      <dgm:prSet presAssocID="{E762FAEB-F77E-40AF-B954-DF2C199610D8}" presName="arrowAndChildren" presStyleCnt="0"/>
      <dgm:spPr/>
    </dgm:pt>
    <dgm:pt modelId="{BFC97287-6FD6-4214-A12E-639A245BFAE0}" type="pres">
      <dgm:prSet presAssocID="{E762FAEB-F77E-40AF-B954-DF2C199610D8}" presName="parentTextArrow" presStyleLbl="node1" presStyleIdx="3" presStyleCnt="6"/>
      <dgm:spPr/>
    </dgm:pt>
    <dgm:pt modelId="{9BABBB09-79FA-4CFB-BCCC-A43EA97CE3C4}" type="pres">
      <dgm:prSet presAssocID="{BDBE5757-266E-4890-A716-BB574F638526}" presName="sp" presStyleCnt="0"/>
      <dgm:spPr/>
    </dgm:pt>
    <dgm:pt modelId="{E80DEB9D-1628-49D1-BC12-F006DC5E5172}" type="pres">
      <dgm:prSet presAssocID="{58F87641-3996-4EEE-A42C-855BF65B07D2}" presName="arrowAndChildren" presStyleCnt="0"/>
      <dgm:spPr/>
    </dgm:pt>
    <dgm:pt modelId="{FF1F0828-5C79-4CFC-AE5A-6B6755F0E7C7}" type="pres">
      <dgm:prSet presAssocID="{58F87641-3996-4EEE-A42C-855BF65B07D2}" presName="parentTextArrow" presStyleLbl="node1" presStyleIdx="4" presStyleCnt="6"/>
      <dgm:spPr/>
    </dgm:pt>
    <dgm:pt modelId="{603BCFCE-B63C-4002-930D-D7BA3E48A52B}" type="pres">
      <dgm:prSet presAssocID="{9AB2AF2B-DC05-45BB-9AD6-499956D085EF}" presName="sp" presStyleCnt="0"/>
      <dgm:spPr/>
    </dgm:pt>
    <dgm:pt modelId="{738813AE-CFA5-4FAF-8428-A9E0D1CC94F5}" type="pres">
      <dgm:prSet presAssocID="{D664B032-044F-4107-B62E-4442CE0BAE8A}" presName="arrowAndChildren" presStyleCnt="0"/>
      <dgm:spPr/>
    </dgm:pt>
    <dgm:pt modelId="{C73F9C7D-B433-452A-80D7-49B277FAB781}" type="pres">
      <dgm:prSet presAssocID="{D664B032-044F-4107-B62E-4442CE0BAE8A}" presName="parentTextArrow" presStyleLbl="node1" presStyleIdx="5" presStyleCnt="6"/>
      <dgm:spPr/>
    </dgm:pt>
  </dgm:ptLst>
  <dgm:cxnLst>
    <dgm:cxn modelId="{B6089426-7C92-467E-A3F2-D3CDD1667C93}" type="presOf" srcId="{58F87641-3996-4EEE-A42C-855BF65B07D2}" destId="{FF1F0828-5C79-4CFC-AE5A-6B6755F0E7C7}" srcOrd="0" destOrd="0" presId="urn:microsoft.com/office/officeart/2005/8/layout/process4"/>
    <dgm:cxn modelId="{3D57A326-03A2-46B0-A3DB-6DFB3BC31E46}" type="presOf" srcId="{E762FAEB-F77E-40AF-B954-DF2C199610D8}" destId="{BFC97287-6FD6-4214-A12E-639A245BFAE0}" srcOrd="0" destOrd="0" presId="urn:microsoft.com/office/officeart/2005/8/layout/process4"/>
    <dgm:cxn modelId="{72BE0C35-0DD2-4B81-BECC-F7873E10B7EC}" srcId="{9701190E-2BC1-4770-AE24-6F2B0267089A}" destId="{7D9E4AD9-A9C9-44EA-ACBC-F601873C8A3A}" srcOrd="4" destOrd="0" parTransId="{012C2B54-24CF-4053-AAFB-58C8650AACE5}" sibTransId="{5F47B8D7-0B47-4E01-8F13-9759DF5EF2EA}"/>
    <dgm:cxn modelId="{CBA37260-FE88-4978-A0F7-85ED60246A46}" type="presOf" srcId="{D664B032-044F-4107-B62E-4442CE0BAE8A}" destId="{C73F9C7D-B433-452A-80D7-49B277FAB781}" srcOrd="0" destOrd="0" presId="urn:microsoft.com/office/officeart/2005/8/layout/process4"/>
    <dgm:cxn modelId="{1847356F-2783-4187-8B82-FF2392971CCF}" srcId="{9701190E-2BC1-4770-AE24-6F2B0267089A}" destId="{58F87641-3996-4EEE-A42C-855BF65B07D2}" srcOrd="1" destOrd="0" parTransId="{31824061-C9C5-4310-8396-D78507EDC2BC}" sibTransId="{BDBE5757-266E-4890-A716-BB574F638526}"/>
    <dgm:cxn modelId="{1D33FA76-8BC6-4E18-AB5A-6AAB2519D9F6}" type="presOf" srcId="{7D9E4AD9-A9C9-44EA-ACBC-F601873C8A3A}" destId="{B9D83609-684E-4C00-BC27-0C314EBC1748}" srcOrd="0" destOrd="0" presId="urn:microsoft.com/office/officeart/2005/8/layout/process4"/>
    <dgm:cxn modelId="{E3BD639A-983E-40EE-B2FA-48AF49D4E9AF}" srcId="{9701190E-2BC1-4770-AE24-6F2B0267089A}" destId="{1B2B423A-034F-4C41-8E64-96B261A6DC0C}" srcOrd="3" destOrd="0" parTransId="{1C69B57E-8B3E-412E-90A7-9191A0813C30}" sibTransId="{03EDFB5B-FE81-4ABD-BBF3-8CBE6D23FCDA}"/>
    <dgm:cxn modelId="{FD4F4ADC-B827-413B-88B2-7EE1298D746D}" srcId="{9701190E-2BC1-4770-AE24-6F2B0267089A}" destId="{D664B032-044F-4107-B62E-4442CE0BAE8A}" srcOrd="0" destOrd="0" parTransId="{1B376F08-26B6-4854-868E-84EA010F1313}" sibTransId="{9AB2AF2B-DC05-45BB-9AD6-499956D085EF}"/>
    <dgm:cxn modelId="{3E201BE3-F1A5-4A05-A8B2-89DAC2F5692B}" srcId="{9701190E-2BC1-4770-AE24-6F2B0267089A}" destId="{E762FAEB-F77E-40AF-B954-DF2C199610D8}" srcOrd="2" destOrd="0" parTransId="{787106AC-0214-4A98-A860-F8A24E224C7A}" sibTransId="{037BAA5B-61E1-47DD-A38B-4E37681BEC05}"/>
    <dgm:cxn modelId="{F21F17EB-05B2-4DEA-8C8F-DEB6DCAD3A6B}" type="presOf" srcId="{D77FA2E9-6663-47A8-BBA4-FC67EEC010BB}" destId="{7FC9C0D0-9684-44D5-94E2-1651E6CDA7EA}" srcOrd="0" destOrd="0" presId="urn:microsoft.com/office/officeart/2005/8/layout/process4"/>
    <dgm:cxn modelId="{113791F2-CB7E-4F83-9C90-C6C8185DCFA8}" type="presOf" srcId="{9701190E-2BC1-4770-AE24-6F2B0267089A}" destId="{FD338068-1D5B-4DBD-B0BE-E7805D6F8C28}" srcOrd="0" destOrd="0" presId="urn:microsoft.com/office/officeart/2005/8/layout/process4"/>
    <dgm:cxn modelId="{7E9BA5FA-A3F3-4A9C-8AFB-75EE08161FCF}" srcId="{9701190E-2BC1-4770-AE24-6F2B0267089A}" destId="{D77FA2E9-6663-47A8-BBA4-FC67EEC010BB}" srcOrd="5" destOrd="0" parTransId="{5C50979F-DC50-41A9-B973-79D9A99304BD}" sibTransId="{9D8F2237-A55E-45E5-A955-871AE5F31293}"/>
    <dgm:cxn modelId="{E50690FF-A81C-4176-846F-DA808E362447}" type="presOf" srcId="{1B2B423A-034F-4C41-8E64-96B261A6DC0C}" destId="{91F465DE-7E46-4DE0-873E-47C48E532C24}" srcOrd="0" destOrd="0" presId="urn:microsoft.com/office/officeart/2005/8/layout/process4"/>
    <dgm:cxn modelId="{E211BB0B-0C68-4E5C-8B43-0AC6F4811175}" type="presParOf" srcId="{FD338068-1D5B-4DBD-B0BE-E7805D6F8C28}" destId="{4727B43A-35C1-4C93-833D-6CF314897928}" srcOrd="0" destOrd="0" presId="urn:microsoft.com/office/officeart/2005/8/layout/process4"/>
    <dgm:cxn modelId="{42AC7F97-69B8-40EB-82F6-098EDCA29F17}" type="presParOf" srcId="{4727B43A-35C1-4C93-833D-6CF314897928}" destId="{7FC9C0D0-9684-44D5-94E2-1651E6CDA7EA}" srcOrd="0" destOrd="0" presId="urn:microsoft.com/office/officeart/2005/8/layout/process4"/>
    <dgm:cxn modelId="{AF458882-6A28-4E0F-AA89-8F05E370DD52}" type="presParOf" srcId="{FD338068-1D5B-4DBD-B0BE-E7805D6F8C28}" destId="{50ECD24C-6C75-4791-AA96-ECD0064686D1}" srcOrd="1" destOrd="0" presId="urn:microsoft.com/office/officeart/2005/8/layout/process4"/>
    <dgm:cxn modelId="{557778E0-E03A-4370-946F-E8C74BE466C0}" type="presParOf" srcId="{FD338068-1D5B-4DBD-B0BE-E7805D6F8C28}" destId="{1EB09D3E-4083-4D97-ACC6-DAAEF455A648}" srcOrd="2" destOrd="0" presId="urn:microsoft.com/office/officeart/2005/8/layout/process4"/>
    <dgm:cxn modelId="{069129AB-933C-4DB3-9BAB-916E5C5BADDE}" type="presParOf" srcId="{1EB09D3E-4083-4D97-ACC6-DAAEF455A648}" destId="{B9D83609-684E-4C00-BC27-0C314EBC1748}" srcOrd="0" destOrd="0" presId="urn:microsoft.com/office/officeart/2005/8/layout/process4"/>
    <dgm:cxn modelId="{40151A26-BC61-4FEA-BCC1-E4B474AC01A2}" type="presParOf" srcId="{FD338068-1D5B-4DBD-B0BE-E7805D6F8C28}" destId="{A87F71AD-2944-4924-87F4-5AC2EE4FD1DE}" srcOrd="3" destOrd="0" presId="urn:microsoft.com/office/officeart/2005/8/layout/process4"/>
    <dgm:cxn modelId="{AFC0239B-D713-47C5-82C3-BC1FE4BE299B}" type="presParOf" srcId="{FD338068-1D5B-4DBD-B0BE-E7805D6F8C28}" destId="{D60943A6-59FC-4C69-97A1-8FD2AE3D8BA2}" srcOrd="4" destOrd="0" presId="urn:microsoft.com/office/officeart/2005/8/layout/process4"/>
    <dgm:cxn modelId="{F85ACDDC-C1C3-45EA-85F4-250F6C6C8CB6}" type="presParOf" srcId="{D60943A6-59FC-4C69-97A1-8FD2AE3D8BA2}" destId="{91F465DE-7E46-4DE0-873E-47C48E532C24}" srcOrd="0" destOrd="0" presId="urn:microsoft.com/office/officeart/2005/8/layout/process4"/>
    <dgm:cxn modelId="{E7FF0AF6-14EB-4C53-B7CF-4B6C29AC3B27}" type="presParOf" srcId="{FD338068-1D5B-4DBD-B0BE-E7805D6F8C28}" destId="{F85ED97A-EBE4-45BE-A66D-B0C5C75A2029}" srcOrd="5" destOrd="0" presId="urn:microsoft.com/office/officeart/2005/8/layout/process4"/>
    <dgm:cxn modelId="{B9EE3364-0F93-4A2A-B143-A026B4FA6529}" type="presParOf" srcId="{FD338068-1D5B-4DBD-B0BE-E7805D6F8C28}" destId="{49EF11F4-4E0B-4DED-A406-2BAB854D3FEE}" srcOrd="6" destOrd="0" presId="urn:microsoft.com/office/officeart/2005/8/layout/process4"/>
    <dgm:cxn modelId="{943716FA-7608-4067-ABD4-54DA7F2A769E}" type="presParOf" srcId="{49EF11F4-4E0B-4DED-A406-2BAB854D3FEE}" destId="{BFC97287-6FD6-4214-A12E-639A245BFAE0}" srcOrd="0" destOrd="0" presId="urn:microsoft.com/office/officeart/2005/8/layout/process4"/>
    <dgm:cxn modelId="{95400EEB-A3C5-43C8-BBA0-F8D3340A5F8A}" type="presParOf" srcId="{FD338068-1D5B-4DBD-B0BE-E7805D6F8C28}" destId="{9BABBB09-79FA-4CFB-BCCC-A43EA97CE3C4}" srcOrd="7" destOrd="0" presId="urn:microsoft.com/office/officeart/2005/8/layout/process4"/>
    <dgm:cxn modelId="{BE58EE2F-DE1F-4051-AB90-14FB4F9CD122}" type="presParOf" srcId="{FD338068-1D5B-4DBD-B0BE-E7805D6F8C28}" destId="{E80DEB9D-1628-49D1-BC12-F006DC5E5172}" srcOrd="8" destOrd="0" presId="urn:microsoft.com/office/officeart/2005/8/layout/process4"/>
    <dgm:cxn modelId="{DBE5FD30-397E-4E24-8B4E-9BD9911985AF}" type="presParOf" srcId="{E80DEB9D-1628-49D1-BC12-F006DC5E5172}" destId="{FF1F0828-5C79-4CFC-AE5A-6B6755F0E7C7}" srcOrd="0" destOrd="0" presId="urn:microsoft.com/office/officeart/2005/8/layout/process4"/>
    <dgm:cxn modelId="{0AD1B553-6CAD-4F2F-8AF3-C7FE0A87A9E2}" type="presParOf" srcId="{FD338068-1D5B-4DBD-B0BE-E7805D6F8C28}" destId="{603BCFCE-B63C-4002-930D-D7BA3E48A52B}" srcOrd="9" destOrd="0" presId="urn:microsoft.com/office/officeart/2005/8/layout/process4"/>
    <dgm:cxn modelId="{79782478-1AE6-47FD-A1C5-D764D1B67D81}" type="presParOf" srcId="{FD338068-1D5B-4DBD-B0BE-E7805D6F8C28}" destId="{738813AE-CFA5-4FAF-8428-A9E0D1CC94F5}" srcOrd="10" destOrd="0" presId="urn:microsoft.com/office/officeart/2005/8/layout/process4"/>
    <dgm:cxn modelId="{953A3C62-272A-4AB3-A2EA-D57FC53412BC}" type="presParOf" srcId="{738813AE-CFA5-4FAF-8428-A9E0D1CC94F5}" destId="{C73F9C7D-B433-452A-80D7-49B277FAB781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6337453-E5CA-4275-92DE-0E45FFA9F5C6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9E370F0C-6805-4896-8BCD-86CD152730EA}">
      <dgm:prSet/>
      <dgm:spPr/>
      <dgm:t>
        <a:bodyPr/>
        <a:lstStyle/>
        <a:p>
          <a:r>
            <a:rPr lang="en-US" dirty="0"/>
            <a:t>The role of the individual.</a:t>
          </a:r>
        </a:p>
      </dgm:t>
    </dgm:pt>
    <dgm:pt modelId="{17928419-CC28-4884-82C8-12C7C2F69DF9}" type="parTrans" cxnId="{639D37E2-50C3-4C31-8934-2713AC128A1A}">
      <dgm:prSet/>
      <dgm:spPr/>
      <dgm:t>
        <a:bodyPr/>
        <a:lstStyle/>
        <a:p>
          <a:endParaRPr lang="en-US"/>
        </a:p>
      </dgm:t>
    </dgm:pt>
    <dgm:pt modelId="{B7E5FE75-7214-462D-8698-A2C112011730}" type="sibTrans" cxnId="{639D37E2-50C3-4C31-8934-2713AC128A1A}">
      <dgm:prSet/>
      <dgm:spPr/>
      <dgm:t>
        <a:bodyPr/>
        <a:lstStyle/>
        <a:p>
          <a:endParaRPr lang="en-US"/>
        </a:p>
      </dgm:t>
    </dgm:pt>
    <dgm:pt modelId="{28AE2CB2-F6E5-462B-95F4-801E1CE5B320}">
      <dgm:prSet/>
      <dgm:spPr/>
      <dgm:t>
        <a:bodyPr/>
        <a:lstStyle/>
        <a:p>
          <a:r>
            <a:rPr lang="en-US" dirty="0"/>
            <a:t>The role and structure of the family.</a:t>
          </a:r>
        </a:p>
      </dgm:t>
    </dgm:pt>
    <dgm:pt modelId="{77B16755-453B-4007-917A-72E186E9F221}" type="parTrans" cxnId="{3EDD211F-D72D-485A-89E7-028122F2DB1C}">
      <dgm:prSet/>
      <dgm:spPr/>
      <dgm:t>
        <a:bodyPr/>
        <a:lstStyle/>
        <a:p>
          <a:endParaRPr lang="en-US"/>
        </a:p>
      </dgm:t>
    </dgm:pt>
    <dgm:pt modelId="{ABFCE263-B6A4-4332-B400-27E0CB88C3FC}" type="sibTrans" cxnId="{3EDD211F-D72D-485A-89E7-028122F2DB1C}">
      <dgm:prSet/>
      <dgm:spPr/>
      <dgm:t>
        <a:bodyPr/>
        <a:lstStyle/>
        <a:p>
          <a:endParaRPr lang="en-US"/>
        </a:p>
      </dgm:t>
    </dgm:pt>
    <dgm:pt modelId="{50238C74-2B6E-4831-B6C2-B39716631D0C}">
      <dgm:prSet/>
      <dgm:spPr/>
      <dgm:t>
        <a:bodyPr/>
        <a:lstStyle/>
        <a:p>
          <a:r>
            <a:rPr lang="en-US" dirty="0"/>
            <a:t>The roles of men and how men should behave.</a:t>
          </a:r>
        </a:p>
      </dgm:t>
    </dgm:pt>
    <dgm:pt modelId="{F7BFBD17-0DD6-46BF-B243-029932DA75A8}" type="parTrans" cxnId="{E4AB96BB-D417-4E83-81EF-E67DA5140166}">
      <dgm:prSet/>
      <dgm:spPr/>
      <dgm:t>
        <a:bodyPr/>
        <a:lstStyle/>
        <a:p>
          <a:endParaRPr lang="en-US"/>
        </a:p>
      </dgm:t>
    </dgm:pt>
    <dgm:pt modelId="{66B70CCC-891D-4940-BA4B-FCBAF768477E}" type="sibTrans" cxnId="{E4AB96BB-D417-4E83-81EF-E67DA5140166}">
      <dgm:prSet/>
      <dgm:spPr/>
      <dgm:t>
        <a:bodyPr/>
        <a:lstStyle/>
        <a:p>
          <a:endParaRPr lang="en-US"/>
        </a:p>
      </dgm:t>
    </dgm:pt>
    <dgm:pt modelId="{0E731DF0-A146-4D94-8971-34B0DAC02287}">
      <dgm:prSet/>
      <dgm:spPr/>
      <dgm:t>
        <a:bodyPr/>
        <a:lstStyle/>
        <a:p>
          <a:r>
            <a:rPr lang="en-US" dirty="0"/>
            <a:t>The roles of women and how women behave.</a:t>
          </a:r>
        </a:p>
      </dgm:t>
    </dgm:pt>
    <dgm:pt modelId="{177FAD69-4BB0-4A69-ACBC-A38AF3010F0A}" type="parTrans" cxnId="{DC4470CD-F4E2-4DAE-B7AE-2B5A9BECC0D5}">
      <dgm:prSet/>
      <dgm:spPr/>
      <dgm:t>
        <a:bodyPr/>
        <a:lstStyle/>
        <a:p>
          <a:endParaRPr lang="en-US"/>
        </a:p>
      </dgm:t>
    </dgm:pt>
    <dgm:pt modelId="{1A4A1B16-7B43-4858-887C-E6B19525ED72}" type="sibTrans" cxnId="{DC4470CD-F4E2-4DAE-B7AE-2B5A9BECC0D5}">
      <dgm:prSet/>
      <dgm:spPr/>
      <dgm:t>
        <a:bodyPr/>
        <a:lstStyle/>
        <a:p>
          <a:endParaRPr lang="en-US"/>
        </a:p>
      </dgm:t>
    </dgm:pt>
    <dgm:pt modelId="{DF8399FC-21C2-4D31-BCDC-F708F9377A54}">
      <dgm:prSet/>
      <dgm:spPr/>
      <dgm:t>
        <a:bodyPr/>
        <a:lstStyle/>
        <a:p>
          <a:r>
            <a:rPr lang="en-US" dirty="0"/>
            <a:t>The importance of individual competition.</a:t>
          </a:r>
        </a:p>
      </dgm:t>
    </dgm:pt>
    <dgm:pt modelId="{47FA9DA1-A6AF-4866-A1B6-8809E926C9BF}" type="parTrans" cxnId="{6A01D6CA-1598-462C-9D60-066E81E9222A}">
      <dgm:prSet/>
      <dgm:spPr/>
      <dgm:t>
        <a:bodyPr/>
        <a:lstStyle/>
        <a:p>
          <a:endParaRPr lang="en-US"/>
        </a:p>
      </dgm:t>
    </dgm:pt>
    <dgm:pt modelId="{1C52C74E-F18C-4F5E-AD72-31B6BA0C6238}" type="sibTrans" cxnId="{6A01D6CA-1598-462C-9D60-066E81E9222A}">
      <dgm:prSet/>
      <dgm:spPr/>
      <dgm:t>
        <a:bodyPr/>
        <a:lstStyle/>
        <a:p>
          <a:endParaRPr lang="en-US"/>
        </a:p>
      </dgm:t>
    </dgm:pt>
    <dgm:pt modelId="{0D743463-94DD-4A32-8D1E-6DE648958168}">
      <dgm:prSet/>
      <dgm:spPr/>
      <dgm:t>
        <a:bodyPr/>
        <a:lstStyle/>
        <a:p>
          <a:r>
            <a:rPr lang="en-US" dirty="0"/>
            <a:t>Social class system.</a:t>
          </a:r>
        </a:p>
      </dgm:t>
    </dgm:pt>
    <dgm:pt modelId="{ACE26BAC-30E2-4999-ADCB-BC52DB9FDECA}" type="parTrans" cxnId="{7A953E61-ABFE-4FDC-82F3-AE5A81ABF4B9}">
      <dgm:prSet/>
      <dgm:spPr/>
      <dgm:t>
        <a:bodyPr/>
        <a:lstStyle/>
        <a:p>
          <a:endParaRPr lang="en-US"/>
        </a:p>
      </dgm:t>
    </dgm:pt>
    <dgm:pt modelId="{76834507-99EB-4ABB-AB52-BBCBC64373CB}" type="sibTrans" cxnId="{7A953E61-ABFE-4FDC-82F3-AE5A81ABF4B9}">
      <dgm:prSet/>
      <dgm:spPr/>
      <dgm:t>
        <a:bodyPr/>
        <a:lstStyle/>
        <a:p>
          <a:endParaRPr lang="en-US"/>
        </a:p>
      </dgm:t>
    </dgm:pt>
    <dgm:pt modelId="{F0D42741-F3FB-4840-BCE5-725CA35D6013}">
      <dgm:prSet/>
      <dgm:spPr/>
      <dgm:t>
        <a:bodyPr/>
        <a:lstStyle/>
        <a:p>
          <a:r>
            <a:rPr lang="en-US" dirty="0"/>
            <a:t>Hierarchy in business relationships.</a:t>
          </a:r>
        </a:p>
      </dgm:t>
    </dgm:pt>
    <dgm:pt modelId="{348AD08C-E285-4F89-A8A7-64F8FC002088}" type="parTrans" cxnId="{4B43963C-AC0D-4602-8812-83A732C91C92}">
      <dgm:prSet/>
      <dgm:spPr/>
      <dgm:t>
        <a:bodyPr/>
        <a:lstStyle/>
        <a:p>
          <a:endParaRPr lang="en-US"/>
        </a:p>
      </dgm:t>
    </dgm:pt>
    <dgm:pt modelId="{9F6B2CDF-5977-4F6D-8058-2DB5E39BACE8}" type="sibTrans" cxnId="{4B43963C-AC0D-4602-8812-83A732C91C92}">
      <dgm:prSet/>
      <dgm:spPr/>
      <dgm:t>
        <a:bodyPr/>
        <a:lstStyle/>
        <a:p>
          <a:endParaRPr lang="en-US"/>
        </a:p>
      </dgm:t>
    </dgm:pt>
    <dgm:pt modelId="{D5017CEF-7A3A-490D-8075-354A89456F50}">
      <dgm:prSet/>
      <dgm:spPr/>
      <dgm:t>
        <a:bodyPr/>
        <a:lstStyle/>
        <a:p>
          <a:r>
            <a:rPr lang="en-US" dirty="0"/>
            <a:t>Interactions between strangers.</a:t>
          </a:r>
        </a:p>
      </dgm:t>
    </dgm:pt>
    <dgm:pt modelId="{63E1E951-E22B-4FDC-A88E-6BD454129E5C}" type="parTrans" cxnId="{B91217D3-7B9D-4027-B029-DB9EAA6C9188}">
      <dgm:prSet/>
      <dgm:spPr/>
      <dgm:t>
        <a:bodyPr/>
        <a:lstStyle/>
        <a:p>
          <a:endParaRPr lang="en-US"/>
        </a:p>
      </dgm:t>
    </dgm:pt>
    <dgm:pt modelId="{4B071918-B461-4995-9F69-56AA69C85796}" type="sibTrans" cxnId="{B91217D3-7B9D-4027-B029-DB9EAA6C9188}">
      <dgm:prSet/>
      <dgm:spPr/>
      <dgm:t>
        <a:bodyPr/>
        <a:lstStyle/>
        <a:p>
          <a:endParaRPr lang="en-US"/>
        </a:p>
      </dgm:t>
    </dgm:pt>
    <dgm:pt modelId="{EB503C92-6C31-404E-82A3-3D2CD9FE2C93}" type="pres">
      <dgm:prSet presAssocID="{96337453-E5CA-4275-92DE-0E45FFA9F5C6}" presName="diagram" presStyleCnt="0">
        <dgm:presLayoutVars>
          <dgm:dir/>
          <dgm:resizeHandles val="exact"/>
        </dgm:presLayoutVars>
      </dgm:prSet>
      <dgm:spPr/>
    </dgm:pt>
    <dgm:pt modelId="{68662D7E-0E58-4F1C-A267-3B108F2D57BE}" type="pres">
      <dgm:prSet presAssocID="{9E370F0C-6805-4896-8BCD-86CD152730EA}" presName="node" presStyleLbl="node1" presStyleIdx="0" presStyleCnt="8">
        <dgm:presLayoutVars>
          <dgm:bulletEnabled val="1"/>
        </dgm:presLayoutVars>
      </dgm:prSet>
      <dgm:spPr/>
    </dgm:pt>
    <dgm:pt modelId="{8E83DF65-1DAB-445B-98FA-870C71B0BA7A}" type="pres">
      <dgm:prSet presAssocID="{B7E5FE75-7214-462D-8698-A2C112011730}" presName="sibTrans" presStyleCnt="0"/>
      <dgm:spPr/>
    </dgm:pt>
    <dgm:pt modelId="{039C5831-65C2-4FC9-B03F-57CE1DE48BDF}" type="pres">
      <dgm:prSet presAssocID="{28AE2CB2-F6E5-462B-95F4-801E1CE5B320}" presName="node" presStyleLbl="node1" presStyleIdx="1" presStyleCnt="8">
        <dgm:presLayoutVars>
          <dgm:bulletEnabled val="1"/>
        </dgm:presLayoutVars>
      </dgm:prSet>
      <dgm:spPr/>
    </dgm:pt>
    <dgm:pt modelId="{FB3EDB43-C43E-4696-8A78-176401673AA5}" type="pres">
      <dgm:prSet presAssocID="{ABFCE263-B6A4-4332-B400-27E0CB88C3FC}" presName="sibTrans" presStyleCnt="0"/>
      <dgm:spPr/>
    </dgm:pt>
    <dgm:pt modelId="{73873986-3BE3-4854-81EF-5C6121744CA1}" type="pres">
      <dgm:prSet presAssocID="{50238C74-2B6E-4831-B6C2-B39716631D0C}" presName="node" presStyleLbl="node1" presStyleIdx="2" presStyleCnt="8">
        <dgm:presLayoutVars>
          <dgm:bulletEnabled val="1"/>
        </dgm:presLayoutVars>
      </dgm:prSet>
      <dgm:spPr/>
    </dgm:pt>
    <dgm:pt modelId="{08EC0DE6-E804-45E7-BB07-B267FAE012FE}" type="pres">
      <dgm:prSet presAssocID="{66B70CCC-891D-4940-BA4B-FCBAF768477E}" presName="sibTrans" presStyleCnt="0"/>
      <dgm:spPr/>
    </dgm:pt>
    <dgm:pt modelId="{32F14589-6199-4C64-B2F8-08C4DA902EFA}" type="pres">
      <dgm:prSet presAssocID="{0E731DF0-A146-4D94-8971-34B0DAC02287}" presName="node" presStyleLbl="node1" presStyleIdx="3" presStyleCnt="8">
        <dgm:presLayoutVars>
          <dgm:bulletEnabled val="1"/>
        </dgm:presLayoutVars>
      </dgm:prSet>
      <dgm:spPr/>
    </dgm:pt>
    <dgm:pt modelId="{CF3C75AE-6EEE-4DA3-8B2E-7FCAD5D4E275}" type="pres">
      <dgm:prSet presAssocID="{1A4A1B16-7B43-4858-887C-E6B19525ED72}" presName="sibTrans" presStyleCnt="0"/>
      <dgm:spPr/>
    </dgm:pt>
    <dgm:pt modelId="{002C013E-EE25-420B-A37B-68E70E19F7E4}" type="pres">
      <dgm:prSet presAssocID="{DF8399FC-21C2-4D31-BCDC-F708F9377A54}" presName="node" presStyleLbl="node1" presStyleIdx="4" presStyleCnt="8">
        <dgm:presLayoutVars>
          <dgm:bulletEnabled val="1"/>
        </dgm:presLayoutVars>
      </dgm:prSet>
      <dgm:spPr/>
    </dgm:pt>
    <dgm:pt modelId="{785162FD-71FC-4719-BB5D-307BBB2F8660}" type="pres">
      <dgm:prSet presAssocID="{1C52C74E-F18C-4F5E-AD72-31B6BA0C6238}" presName="sibTrans" presStyleCnt="0"/>
      <dgm:spPr/>
    </dgm:pt>
    <dgm:pt modelId="{4DA3ED1A-1423-4463-98E1-BD9510BAE4D9}" type="pres">
      <dgm:prSet presAssocID="{0D743463-94DD-4A32-8D1E-6DE648958168}" presName="node" presStyleLbl="node1" presStyleIdx="5" presStyleCnt="8">
        <dgm:presLayoutVars>
          <dgm:bulletEnabled val="1"/>
        </dgm:presLayoutVars>
      </dgm:prSet>
      <dgm:spPr/>
    </dgm:pt>
    <dgm:pt modelId="{7C2E786A-DDA5-4811-B3FA-159084E3CA49}" type="pres">
      <dgm:prSet presAssocID="{76834507-99EB-4ABB-AB52-BBCBC64373CB}" presName="sibTrans" presStyleCnt="0"/>
      <dgm:spPr/>
    </dgm:pt>
    <dgm:pt modelId="{3C5BAA93-5098-47C8-AC6C-9AAD9FB5FB92}" type="pres">
      <dgm:prSet presAssocID="{F0D42741-F3FB-4840-BCE5-725CA35D6013}" presName="node" presStyleLbl="node1" presStyleIdx="6" presStyleCnt="8">
        <dgm:presLayoutVars>
          <dgm:bulletEnabled val="1"/>
        </dgm:presLayoutVars>
      </dgm:prSet>
      <dgm:spPr/>
    </dgm:pt>
    <dgm:pt modelId="{36CEB179-57C7-4231-8B6F-8B82BB7434D2}" type="pres">
      <dgm:prSet presAssocID="{9F6B2CDF-5977-4F6D-8058-2DB5E39BACE8}" presName="sibTrans" presStyleCnt="0"/>
      <dgm:spPr/>
    </dgm:pt>
    <dgm:pt modelId="{D214D6D9-AC3B-4898-92A4-108F015CF996}" type="pres">
      <dgm:prSet presAssocID="{D5017CEF-7A3A-490D-8075-354A89456F50}" presName="node" presStyleLbl="node1" presStyleIdx="7" presStyleCnt="8">
        <dgm:presLayoutVars>
          <dgm:bulletEnabled val="1"/>
        </dgm:presLayoutVars>
      </dgm:prSet>
      <dgm:spPr/>
    </dgm:pt>
  </dgm:ptLst>
  <dgm:cxnLst>
    <dgm:cxn modelId="{3EDD211F-D72D-485A-89E7-028122F2DB1C}" srcId="{96337453-E5CA-4275-92DE-0E45FFA9F5C6}" destId="{28AE2CB2-F6E5-462B-95F4-801E1CE5B320}" srcOrd="1" destOrd="0" parTransId="{77B16755-453B-4007-917A-72E186E9F221}" sibTransId="{ABFCE263-B6A4-4332-B400-27E0CB88C3FC}"/>
    <dgm:cxn modelId="{4B43963C-AC0D-4602-8812-83A732C91C92}" srcId="{96337453-E5CA-4275-92DE-0E45FFA9F5C6}" destId="{F0D42741-F3FB-4840-BCE5-725CA35D6013}" srcOrd="6" destOrd="0" parTransId="{348AD08C-E285-4F89-A8A7-64F8FC002088}" sibTransId="{9F6B2CDF-5977-4F6D-8058-2DB5E39BACE8}"/>
    <dgm:cxn modelId="{7A953E61-ABFE-4FDC-82F3-AE5A81ABF4B9}" srcId="{96337453-E5CA-4275-92DE-0E45FFA9F5C6}" destId="{0D743463-94DD-4A32-8D1E-6DE648958168}" srcOrd="5" destOrd="0" parTransId="{ACE26BAC-30E2-4999-ADCB-BC52DB9FDECA}" sibTransId="{76834507-99EB-4ABB-AB52-BBCBC64373CB}"/>
    <dgm:cxn modelId="{8EE32E46-3A65-4F31-80F1-2783369B7C18}" type="presOf" srcId="{0E731DF0-A146-4D94-8971-34B0DAC02287}" destId="{32F14589-6199-4C64-B2F8-08C4DA902EFA}" srcOrd="0" destOrd="0" presId="urn:microsoft.com/office/officeart/2005/8/layout/default"/>
    <dgm:cxn modelId="{03E61871-94D3-44D6-B44E-D216D2397A0B}" type="presOf" srcId="{28AE2CB2-F6E5-462B-95F4-801E1CE5B320}" destId="{039C5831-65C2-4FC9-B03F-57CE1DE48BDF}" srcOrd="0" destOrd="0" presId="urn:microsoft.com/office/officeart/2005/8/layout/default"/>
    <dgm:cxn modelId="{570CF39E-9B50-423E-A349-4B95E13F232A}" type="presOf" srcId="{50238C74-2B6E-4831-B6C2-B39716631D0C}" destId="{73873986-3BE3-4854-81EF-5C6121744CA1}" srcOrd="0" destOrd="0" presId="urn:microsoft.com/office/officeart/2005/8/layout/default"/>
    <dgm:cxn modelId="{57105EA5-9610-4E85-87DB-43980A7E5B6F}" type="presOf" srcId="{D5017CEF-7A3A-490D-8075-354A89456F50}" destId="{D214D6D9-AC3B-4898-92A4-108F015CF996}" srcOrd="0" destOrd="0" presId="urn:microsoft.com/office/officeart/2005/8/layout/default"/>
    <dgm:cxn modelId="{431BBCB0-8D0E-48F0-B890-17F9FC10BFB1}" type="presOf" srcId="{96337453-E5CA-4275-92DE-0E45FFA9F5C6}" destId="{EB503C92-6C31-404E-82A3-3D2CD9FE2C93}" srcOrd="0" destOrd="0" presId="urn:microsoft.com/office/officeart/2005/8/layout/default"/>
    <dgm:cxn modelId="{E4AB96BB-D417-4E83-81EF-E67DA5140166}" srcId="{96337453-E5CA-4275-92DE-0E45FFA9F5C6}" destId="{50238C74-2B6E-4831-B6C2-B39716631D0C}" srcOrd="2" destOrd="0" parTransId="{F7BFBD17-0DD6-46BF-B243-029932DA75A8}" sibTransId="{66B70CCC-891D-4940-BA4B-FCBAF768477E}"/>
    <dgm:cxn modelId="{3DA24EBF-79D2-4D93-902D-34A54FDAF0A6}" type="presOf" srcId="{DF8399FC-21C2-4D31-BCDC-F708F9377A54}" destId="{002C013E-EE25-420B-A37B-68E70E19F7E4}" srcOrd="0" destOrd="0" presId="urn:microsoft.com/office/officeart/2005/8/layout/default"/>
    <dgm:cxn modelId="{6A01D6CA-1598-462C-9D60-066E81E9222A}" srcId="{96337453-E5CA-4275-92DE-0E45FFA9F5C6}" destId="{DF8399FC-21C2-4D31-BCDC-F708F9377A54}" srcOrd="4" destOrd="0" parTransId="{47FA9DA1-A6AF-4866-A1B6-8809E926C9BF}" sibTransId="{1C52C74E-F18C-4F5E-AD72-31B6BA0C6238}"/>
    <dgm:cxn modelId="{DC4470CD-F4E2-4DAE-B7AE-2B5A9BECC0D5}" srcId="{96337453-E5CA-4275-92DE-0E45FFA9F5C6}" destId="{0E731DF0-A146-4D94-8971-34B0DAC02287}" srcOrd="3" destOrd="0" parTransId="{177FAD69-4BB0-4A69-ACBC-A38AF3010F0A}" sibTransId="{1A4A1B16-7B43-4858-887C-E6B19525ED72}"/>
    <dgm:cxn modelId="{40730CCF-EF9F-4AA8-A170-60672DD31E59}" type="presOf" srcId="{0D743463-94DD-4A32-8D1E-6DE648958168}" destId="{4DA3ED1A-1423-4463-98E1-BD9510BAE4D9}" srcOrd="0" destOrd="0" presId="urn:microsoft.com/office/officeart/2005/8/layout/default"/>
    <dgm:cxn modelId="{4205BDD0-BE33-4D5A-A2D0-023A460C5A92}" type="presOf" srcId="{9E370F0C-6805-4896-8BCD-86CD152730EA}" destId="{68662D7E-0E58-4F1C-A267-3B108F2D57BE}" srcOrd="0" destOrd="0" presId="urn:microsoft.com/office/officeart/2005/8/layout/default"/>
    <dgm:cxn modelId="{B91217D3-7B9D-4027-B029-DB9EAA6C9188}" srcId="{96337453-E5CA-4275-92DE-0E45FFA9F5C6}" destId="{D5017CEF-7A3A-490D-8075-354A89456F50}" srcOrd="7" destOrd="0" parTransId="{63E1E951-E22B-4FDC-A88E-6BD454129E5C}" sibTransId="{4B071918-B461-4995-9F69-56AA69C85796}"/>
    <dgm:cxn modelId="{639D37E2-50C3-4C31-8934-2713AC128A1A}" srcId="{96337453-E5CA-4275-92DE-0E45FFA9F5C6}" destId="{9E370F0C-6805-4896-8BCD-86CD152730EA}" srcOrd="0" destOrd="0" parTransId="{17928419-CC28-4884-82C8-12C7C2F69DF9}" sibTransId="{B7E5FE75-7214-462D-8698-A2C112011730}"/>
    <dgm:cxn modelId="{2FA17FE9-DB51-4F19-89A1-6168B7F69E33}" type="presOf" srcId="{F0D42741-F3FB-4840-BCE5-725CA35D6013}" destId="{3C5BAA93-5098-47C8-AC6C-9AAD9FB5FB92}" srcOrd="0" destOrd="0" presId="urn:microsoft.com/office/officeart/2005/8/layout/default"/>
    <dgm:cxn modelId="{BE989B65-3EF9-450E-ABFD-5B377B3CB767}" type="presParOf" srcId="{EB503C92-6C31-404E-82A3-3D2CD9FE2C93}" destId="{68662D7E-0E58-4F1C-A267-3B108F2D57BE}" srcOrd="0" destOrd="0" presId="urn:microsoft.com/office/officeart/2005/8/layout/default"/>
    <dgm:cxn modelId="{23E443AE-91F8-4194-8210-421BC5937F4F}" type="presParOf" srcId="{EB503C92-6C31-404E-82A3-3D2CD9FE2C93}" destId="{8E83DF65-1DAB-445B-98FA-870C71B0BA7A}" srcOrd="1" destOrd="0" presId="urn:microsoft.com/office/officeart/2005/8/layout/default"/>
    <dgm:cxn modelId="{E1BC5D13-6976-4E9D-B8DF-AF19039F06C8}" type="presParOf" srcId="{EB503C92-6C31-404E-82A3-3D2CD9FE2C93}" destId="{039C5831-65C2-4FC9-B03F-57CE1DE48BDF}" srcOrd="2" destOrd="0" presId="urn:microsoft.com/office/officeart/2005/8/layout/default"/>
    <dgm:cxn modelId="{5A2737B0-5C50-4B48-9F4F-B436255E5D39}" type="presParOf" srcId="{EB503C92-6C31-404E-82A3-3D2CD9FE2C93}" destId="{FB3EDB43-C43E-4696-8A78-176401673AA5}" srcOrd="3" destOrd="0" presId="urn:microsoft.com/office/officeart/2005/8/layout/default"/>
    <dgm:cxn modelId="{C154D69F-5648-4FD4-A178-05CD82552DDA}" type="presParOf" srcId="{EB503C92-6C31-404E-82A3-3D2CD9FE2C93}" destId="{73873986-3BE3-4854-81EF-5C6121744CA1}" srcOrd="4" destOrd="0" presId="urn:microsoft.com/office/officeart/2005/8/layout/default"/>
    <dgm:cxn modelId="{0CEBF30F-8BC0-4A26-AB13-A5FD319AAC18}" type="presParOf" srcId="{EB503C92-6C31-404E-82A3-3D2CD9FE2C93}" destId="{08EC0DE6-E804-45E7-BB07-B267FAE012FE}" srcOrd="5" destOrd="0" presId="urn:microsoft.com/office/officeart/2005/8/layout/default"/>
    <dgm:cxn modelId="{A996359D-58B6-4C7B-BF4F-45FBB3DBCB54}" type="presParOf" srcId="{EB503C92-6C31-404E-82A3-3D2CD9FE2C93}" destId="{32F14589-6199-4C64-B2F8-08C4DA902EFA}" srcOrd="6" destOrd="0" presId="urn:microsoft.com/office/officeart/2005/8/layout/default"/>
    <dgm:cxn modelId="{0A8C30B5-86B6-4B80-AAA0-DAD80A055E6A}" type="presParOf" srcId="{EB503C92-6C31-404E-82A3-3D2CD9FE2C93}" destId="{CF3C75AE-6EEE-4DA3-8B2E-7FCAD5D4E275}" srcOrd="7" destOrd="0" presId="urn:microsoft.com/office/officeart/2005/8/layout/default"/>
    <dgm:cxn modelId="{40AB115F-3F20-4115-9CB9-6B085D19E256}" type="presParOf" srcId="{EB503C92-6C31-404E-82A3-3D2CD9FE2C93}" destId="{002C013E-EE25-420B-A37B-68E70E19F7E4}" srcOrd="8" destOrd="0" presId="urn:microsoft.com/office/officeart/2005/8/layout/default"/>
    <dgm:cxn modelId="{5000AD35-F7C4-4ED4-871F-92A4F56DDE42}" type="presParOf" srcId="{EB503C92-6C31-404E-82A3-3D2CD9FE2C93}" destId="{785162FD-71FC-4719-BB5D-307BBB2F8660}" srcOrd="9" destOrd="0" presId="urn:microsoft.com/office/officeart/2005/8/layout/default"/>
    <dgm:cxn modelId="{86A13EF0-05DF-49AF-BC5A-B79554FDC52D}" type="presParOf" srcId="{EB503C92-6C31-404E-82A3-3D2CD9FE2C93}" destId="{4DA3ED1A-1423-4463-98E1-BD9510BAE4D9}" srcOrd="10" destOrd="0" presId="urn:microsoft.com/office/officeart/2005/8/layout/default"/>
    <dgm:cxn modelId="{F5DCE0C1-E2DE-4478-9D83-91A9FE18BE7A}" type="presParOf" srcId="{EB503C92-6C31-404E-82A3-3D2CD9FE2C93}" destId="{7C2E786A-DDA5-4811-B3FA-159084E3CA49}" srcOrd="11" destOrd="0" presId="urn:microsoft.com/office/officeart/2005/8/layout/default"/>
    <dgm:cxn modelId="{D3B18DA1-756C-4B47-98CD-016D8AFD8B48}" type="presParOf" srcId="{EB503C92-6C31-404E-82A3-3D2CD9FE2C93}" destId="{3C5BAA93-5098-47C8-AC6C-9AAD9FB5FB92}" srcOrd="12" destOrd="0" presId="urn:microsoft.com/office/officeart/2005/8/layout/default"/>
    <dgm:cxn modelId="{8C462365-1238-423E-A0A0-9EC5EA0753FE}" type="presParOf" srcId="{EB503C92-6C31-404E-82A3-3D2CD9FE2C93}" destId="{36CEB179-57C7-4231-8B6F-8B82BB7434D2}" srcOrd="13" destOrd="0" presId="urn:microsoft.com/office/officeart/2005/8/layout/default"/>
    <dgm:cxn modelId="{FFB2B341-1D8C-4FFF-90F4-85BFB39BB7FB}" type="presParOf" srcId="{EB503C92-6C31-404E-82A3-3D2CD9FE2C93}" destId="{D214D6D9-AC3B-4898-92A4-108F015CF996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E1DC66F-B0BF-4740-A479-0EEA2C7D9D7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0525BC7-BF06-41DF-A43E-476ADBF99CD2}">
      <dgm:prSet/>
      <dgm:spPr/>
      <dgm:t>
        <a:bodyPr/>
        <a:lstStyle/>
        <a:p>
          <a:r>
            <a:rPr lang="en-US" dirty="0"/>
            <a:t>How to interact with a person in authority (e.g., boss, police officer, teacher).</a:t>
          </a:r>
        </a:p>
      </dgm:t>
    </dgm:pt>
    <dgm:pt modelId="{6B3EBA48-7E91-496E-B42D-D0FBE1654DA4}" type="parTrans" cxnId="{13FF365A-DE0F-4151-BE53-81A446340F39}">
      <dgm:prSet/>
      <dgm:spPr/>
      <dgm:t>
        <a:bodyPr/>
        <a:lstStyle/>
        <a:p>
          <a:endParaRPr lang="en-US"/>
        </a:p>
      </dgm:t>
    </dgm:pt>
    <dgm:pt modelId="{6A6B5217-45EE-442E-A033-4729340901AF}" type="sibTrans" cxnId="{13FF365A-DE0F-4151-BE53-81A446340F39}">
      <dgm:prSet/>
      <dgm:spPr/>
      <dgm:t>
        <a:bodyPr/>
        <a:lstStyle/>
        <a:p>
          <a:endParaRPr lang="en-US"/>
        </a:p>
      </dgm:t>
    </dgm:pt>
    <dgm:pt modelId="{0050544D-C0AA-47B3-853F-0464281164E0}">
      <dgm:prSet/>
      <dgm:spPr/>
      <dgm:t>
        <a:bodyPr/>
        <a:lstStyle/>
        <a:p>
          <a:r>
            <a:rPr lang="en-US" dirty="0"/>
            <a:t>How to interact with a person who is serving us.</a:t>
          </a:r>
        </a:p>
      </dgm:t>
    </dgm:pt>
    <dgm:pt modelId="{47DB16D3-9B83-4342-8C74-01333C4656CC}" type="parTrans" cxnId="{159E3F9A-2A2A-44DA-9BC9-7100C6AB322F}">
      <dgm:prSet/>
      <dgm:spPr/>
      <dgm:t>
        <a:bodyPr/>
        <a:lstStyle/>
        <a:p>
          <a:endParaRPr lang="en-US"/>
        </a:p>
      </dgm:t>
    </dgm:pt>
    <dgm:pt modelId="{942A392F-A8F0-428C-BA6C-0577987F1593}" type="sibTrans" cxnId="{159E3F9A-2A2A-44DA-9BC9-7100C6AB322F}">
      <dgm:prSet/>
      <dgm:spPr/>
      <dgm:t>
        <a:bodyPr/>
        <a:lstStyle/>
        <a:p>
          <a:endParaRPr lang="en-US"/>
        </a:p>
      </dgm:t>
    </dgm:pt>
    <dgm:pt modelId="{1C17AFF7-993F-467D-9FC4-D4B806115275}">
      <dgm:prSet/>
      <dgm:spPr/>
      <dgm:t>
        <a:bodyPr/>
        <a:lstStyle/>
        <a:p>
          <a:r>
            <a:rPr lang="en-US" dirty="0"/>
            <a:t>Relationships and obligations between parents and children and other family members.</a:t>
          </a:r>
        </a:p>
      </dgm:t>
    </dgm:pt>
    <dgm:pt modelId="{C4D8D433-7616-4023-BE42-3BC054552667}" type="parTrans" cxnId="{45A7B705-39F4-46EC-9865-9FEC664BB55D}">
      <dgm:prSet/>
      <dgm:spPr/>
      <dgm:t>
        <a:bodyPr/>
        <a:lstStyle/>
        <a:p>
          <a:endParaRPr lang="en-US"/>
        </a:p>
      </dgm:t>
    </dgm:pt>
    <dgm:pt modelId="{FDA073BB-BA06-44A0-8AE0-410CD279BCE9}" type="sibTrans" cxnId="{45A7B705-39F4-46EC-9865-9FEC664BB55D}">
      <dgm:prSet/>
      <dgm:spPr/>
      <dgm:t>
        <a:bodyPr/>
        <a:lstStyle/>
        <a:p>
          <a:endParaRPr lang="en-US"/>
        </a:p>
      </dgm:t>
    </dgm:pt>
    <dgm:pt modelId="{07278959-FB37-419A-ADD5-38EB04291479}" type="pres">
      <dgm:prSet presAssocID="{DE1DC66F-B0BF-4740-A479-0EEA2C7D9D77}" presName="linear" presStyleCnt="0">
        <dgm:presLayoutVars>
          <dgm:animLvl val="lvl"/>
          <dgm:resizeHandles val="exact"/>
        </dgm:presLayoutVars>
      </dgm:prSet>
      <dgm:spPr/>
    </dgm:pt>
    <dgm:pt modelId="{EF50CD5C-3C52-4DA8-883C-70EB59DCBA1F}" type="pres">
      <dgm:prSet presAssocID="{60525BC7-BF06-41DF-A43E-476ADBF99CD2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6B6B49F5-FD61-4DB3-8E29-F90B4A06E634}" type="pres">
      <dgm:prSet presAssocID="{6A6B5217-45EE-442E-A033-4729340901AF}" presName="spacer" presStyleCnt="0"/>
      <dgm:spPr/>
    </dgm:pt>
    <dgm:pt modelId="{C77F114C-6EDE-40D7-898F-96E2523E1B26}" type="pres">
      <dgm:prSet presAssocID="{0050544D-C0AA-47B3-853F-0464281164E0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A7D1BF8D-E4E1-4F2D-9AB0-565D59D25E2F}" type="pres">
      <dgm:prSet presAssocID="{942A392F-A8F0-428C-BA6C-0577987F1593}" presName="spacer" presStyleCnt="0"/>
      <dgm:spPr/>
    </dgm:pt>
    <dgm:pt modelId="{BCFE1E32-8940-4FB8-84B9-1E57CCA31ACC}" type="pres">
      <dgm:prSet presAssocID="{1C17AFF7-993F-467D-9FC4-D4B806115275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45A7B705-39F4-46EC-9865-9FEC664BB55D}" srcId="{DE1DC66F-B0BF-4740-A479-0EEA2C7D9D77}" destId="{1C17AFF7-993F-467D-9FC4-D4B806115275}" srcOrd="2" destOrd="0" parTransId="{C4D8D433-7616-4023-BE42-3BC054552667}" sibTransId="{FDA073BB-BA06-44A0-8AE0-410CD279BCE9}"/>
    <dgm:cxn modelId="{A7BBF678-66C4-452A-85BF-439C41DA64CE}" type="presOf" srcId="{0050544D-C0AA-47B3-853F-0464281164E0}" destId="{C77F114C-6EDE-40D7-898F-96E2523E1B26}" srcOrd="0" destOrd="0" presId="urn:microsoft.com/office/officeart/2005/8/layout/vList2"/>
    <dgm:cxn modelId="{13FF365A-DE0F-4151-BE53-81A446340F39}" srcId="{DE1DC66F-B0BF-4740-A479-0EEA2C7D9D77}" destId="{60525BC7-BF06-41DF-A43E-476ADBF99CD2}" srcOrd="0" destOrd="0" parTransId="{6B3EBA48-7E91-496E-B42D-D0FBE1654DA4}" sibTransId="{6A6B5217-45EE-442E-A033-4729340901AF}"/>
    <dgm:cxn modelId="{7762998F-1030-4C50-9B4B-10672B8EFD6B}" type="presOf" srcId="{DE1DC66F-B0BF-4740-A479-0EEA2C7D9D77}" destId="{07278959-FB37-419A-ADD5-38EB04291479}" srcOrd="0" destOrd="0" presId="urn:microsoft.com/office/officeart/2005/8/layout/vList2"/>
    <dgm:cxn modelId="{159E3F9A-2A2A-44DA-9BC9-7100C6AB322F}" srcId="{DE1DC66F-B0BF-4740-A479-0EEA2C7D9D77}" destId="{0050544D-C0AA-47B3-853F-0464281164E0}" srcOrd="1" destOrd="0" parTransId="{47DB16D3-9B83-4342-8C74-01333C4656CC}" sibTransId="{942A392F-A8F0-428C-BA6C-0577987F1593}"/>
    <dgm:cxn modelId="{45CD5EEC-52B4-49C3-B38E-A43333C5E206}" type="presOf" srcId="{1C17AFF7-993F-467D-9FC4-D4B806115275}" destId="{BCFE1E32-8940-4FB8-84B9-1E57CCA31ACC}" srcOrd="0" destOrd="0" presId="urn:microsoft.com/office/officeart/2005/8/layout/vList2"/>
    <dgm:cxn modelId="{6985C5F5-C8BA-4FC9-A86C-03FA4266EC84}" type="presOf" srcId="{60525BC7-BF06-41DF-A43E-476ADBF99CD2}" destId="{EF50CD5C-3C52-4DA8-883C-70EB59DCBA1F}" srcOrd="0" destOrd="0" presId="urn:microsoft.com/office/officeart/2005/8/layout/vList2"/>
    <dgm:cxn modelId="{796CE591-8DFF-44C6-94C2-424EF99ACA71}" type="presParOf" srcId="{07278959-FB37-419A-ADD5-38EB04291479}" destId="{EF50CD5C-3C52-4DA8-883C-70EB59DCBA1F}" srcOrd="0" destOrd="0" presId="urn:microsoft.com/office/officeart/2005/8/layout/vList2"/>
    <dgm:cxn modelId="{CB77F8B0-4D39-4004-8C60-5BBAC67193A6}" type="presParOf" srcId="{07278959-FB37-419A-ADD5-38EB04291479}" destId="{6B6B49F5-FD61-4DB3-8E29-F90B4A06E634}" srcOrd="1" destOrd="0" presId="urn:microsoft.com/office/officeart/2005/8/layout/vList2"/>
    <dgm:cxn modelId="{8205163F-2490-4BC5-A1DC-129027A5D891}" type="presParOf" srcId="{07278959-FB37-419A-ADD5-38EB04291479}" destId="{C77F114C-6EDE-40D7-898F-96E2523E1B26}" srcOrd="2" destOrd="0" presId="urn:microsoft.com/office/officeart/2005/8/layout/vList2"/>
    <dgm:cxn modelId="{8D06A6C0-D72F-4789-927B-445447B48D4C}" type="presParOf" srcId="{07278959-FB37-419A-ADD5-38EB04291479}" destId="{A7D1BF8D-E4E1-4F2D-9AB0-565D59D25E2F}" srcOrd="3" destOrd="0" presId="urn:microsoft.com/office/officeart/2005/8/layout/vList2"/>
    <dgm:cxn modelId="{1E2EF259-C5D8-42D1-B36C-889D0FE3FFB0}" type="presParOf" srcId="{07278959-FB37-419A-ADD5-38EB04291479}" destId="{BCFE1E32-8940-4FB8-84B9-1E57CCA31ACC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8D57BAF-9BE8-4792-8E88-4B94F175869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EAC0CE10-C588-4756-8BB4-AAED3038B186}">
      <dgm:prSet/>
      <dgm:spPr/>
      <dgm:t>
        <a:bodyPr/>
        <a:lstStyle/>
        <a:p>
          <a:r>
            <a:rPr lang="en-US" b="1" i="0" dirty="0">
              <a:solidFill>
                <a:schemeClr val="tx1"/>
              </a:solidFill>
            </a:rPr>
            <a:t>Prejudice</a:t>
          </a:r>
          <a:endParaRPr lang="en-US" b="1" dirty="0">
            <a:solidFill>
              <a:schemeClr val="tx1"/>
            </a:solidFill>
          </a:endParaRPr>
        </a:p>
      </dgm:t>
    </dgm:pt>
    <dgm:pt modelId="{6A7759C6-44F2-4800-9FCF-88729F7330B0}" type="parTrans" cxnId="{A00FA840-BB61-45FD-B61D-391557D5E9FA}">
      <dgm:prSet/>
      <dgm:spPr/>
      <dgm:t>
        <a:bodyPr/>
        <a:lstStyle/>
        <a:p>
          <a:endParaRPr lang="en-US"/>
        </a:p>
      </dgm:t>
    </dgm:pt>
    <dgm:pt modelId="{3F6C9AF7-9BC6-422B-ACC6-45EA7F513D58}" type="sibTrans" cxnId="{A00FA840-BB61-45FD-B61D-391557D5E9FA}">
      <dgm:prSet/>
      <dgm:spPr/>
      <dgm:t>
        <a:bodyPr/>
        <a:lstStyle/>
        <a:p>
          <a:endParaRPr lang="en-US"/>
        </a:p>
      </dgm:t>
    </dgm:pt>
    <dgm:pt modelId="{7921EFA1-C96D-42D6-8046-6508833C0B65}">
      <dgm:prSet/>
      <dgm:spPr/>
      <dgm:t>
        <a:bodyPr/>
        <a:lstStyle/>
        <a:p>
          <a:r>
            <a:rPr lang="en-US" b="1" i="0">
              <a:solidFill>
                <a:schemeClr val="tx1"/>
              </a:solidFill>
            </a:rPr>
            <a:t>Oppression </a:t>
          </a:r>
          <a:endParaRPr lang="en-US" b="1">
            <a:solidFill>
              <a:schemeClr val="tx1"/>
            </a:solidFill>
          </a:endParaRPr>
        </a:p>
      </dgm:t>
    </dgm:pt>
    <dgm:pt modelId="{5611D6D6-A28A-46CA-BB80-7628554B8F52}" type="parTrans" cxnId="{5CF8E3A7-5254-4988-987E-7E5AFD0FF813}">
      <dgm:prSet/>
      <dgm:spPr/>
      <dgm:t>
        <a:bodyPr/>
        <a:lstStyle/>
        <a:p>
          <a:endParaRPr lang="en-US"/>
        </a:p>
      </dgm:t>
    </dgm:pt>
    <dgm:pt modelId="{08EDE935-96B1-4799-8908-3305A00396CE}" type="sibTrans" cxnId="{5CF8E3A7-5254-4988-987E-7E5AFD0FF813}">
      <dgm:prSet/>
      <dgm:spPr/>
      <dgm:t>
        <a:bodyPr/>
        <a:lstStyle/>
        <a:p>
          <a:endParaRPr lang="en-US"/>
        </a:p>
      </dgm:t>
    </dgm:pt>
    <dgm:pt modelId="{94F0100B-F1A9-4BC7-8FA5-3BCF5BBDF7D5}">
      <dgm:prSet/>
      <dgm:spPr/>
      <dgm:t>
        <a:bodyPr/>
        <a:lstStyle/>
        <a:p>
          <a:r>
            <a:rPr lang="en-US" b="1" i="0" dirty="0">
              <a:solidFill>
                <a:schemeClr val="tx1"/>
              </a:solidFill>
            </a:rPr>
            <a:t>Intolerance</a:t>
          </a:r>
          <a:endParaRPr lang="en-US" b="1" dirty="0">
            <a:solidFill>
              <a:schemeClr val="tx1"/>
            </a:solidFill>
          </a:endParaRPr>
        </a:p>
      </dgm:t>
    </dgm:pt>
    <dgm:pt modelId="{E69A7045-5796-4C64-8D92-ED60500FBFE2}" type="parTrans" cxnId="{C9427271-0218-4CEC-A29F-D87AD291BEE3}">
      <dgm:prSet/>
      <dgm:spPr/>
      <dgm:t>
        <a:bodyPr/>
        <a:lstStyle/>
        <a:p>
          <a:endParaRPr lang="en-US"/>
        </a:p>
      </dgm:t>
    </dgm:pt>
    <dgm:pt modelId="{45E7156F-9C94-4683-83D1-BCCD5898AA33}" type="sibTrans" cxnId="{C9427271-0218-4CEC-A29F-D87AD291BEE3}">
      <dgm:prSet/>
      <dgm:spPr/>
      <dgm:t>
        <a:bodyPr/>
        <a:lstStyle/>
        <a:p>
          <a:endParaRPr lang="en-US"/>
        </a:p>
      </dgm:t>
    </dgm:pt>
    <dgm:pt modelId="{052C5DBA-0362-41C9-9732-E9C5FA08484B}">
      <dgm:prSet/>
      <dgm:spPr/>
      <dgm:t>
        <a:bodyPr/>
        <a:lstStyle/>
        <a:p>
          <a:r>
            <a:rPr lang="en-US" b="1" i="0" dirty="0">
              <a:solidFill>
                <a:schemeClr val="tx1"/>
              </a:solidFill>
            </a:rPr>
            <a:t>Discrimination </a:t>
          </a:r>
          <a:endParaRPr lang="en-US" b="1" dirty="0">
            <a:solidFill>
              <a:schemeClr val="tx1"/>
            </a:solidFill>
          </a:endParaRPr>
        </a:p>
      </dgm:t>
    </dgm:pt>
    <dgm:pt modelId="{F97C576E-E42C-444E-A722-4CE37AE1A590}" type="parTrans" cxnId="{12D089B3-10FA-4EF8-9FB4-FABD8680EB88}">
      <dgm:prSet/>
      <dgm:spPr/>
      <dgm:t>
        <a:bodyPr/>
        <a:lstStyle/>
        <a:p>
          <a:endParaRPr lang="en-US"/>
        </a:p>
      </dgm:t>
    </dgm:pt>
    <dgm:pt modelId="{2894E9BB-317A-43D9-9E3D-6E19961B8E13}" type="sibTrans" cxnId="{12D089B3-10FA-4EF8-9FB4-FABD8680EB88}">
      <dgm:prSet/>
      <dgm:spPr/>
      <dgm:t>
        <a:bodyPr/>
        <a:lstStyle/>
        <a:p>
          <a:endParaRPr lang="en-US"/>
        </a:p>
      </dgm:t>
    </dgm:pt>
    <dgm:pt modelId="{3819CBB2-5741-4D25-B487-D96DCB441C91}">
      <dgm:prSet/>
      <dgm:spPr/>
      <dgm:t>
        <a:bodyPr/>
        <a:lstStyle/>
        <a:p>
          <a:r>
            <a:rPr lang="en-US" b="1" i="0" dirty="0">
              <a:solidFill>
                <a:schemeClr val="tx1"/>
              </a:solidFill>
            </a:rPr>
            <a:t>Stereotyping </a:t>
          </a:r>
          <a:endParaRPr lang="en-US" b="1" dirty="0">
            <a:solidFill>
              <a:schemeClr val="tx1"/>
            </a:solidFill>
          </a:endParaRPr>
        </a:p>
      </dgm:t>
    </dgm:pt>
    <dgm:pt modelId="{001B4B56-9418-475E-8D1C-BEA7F76EC2F7}" type="parTrans" cxnId="{18317ED6-C5E9-4EFE-B75E-F8CB41E47449}">
      <dgm:prSet/>
      <dgm:spPr/>
      <dgm:t>
        <a:bodyPr/>
        <a:lstStyle/>
        <a:p>
          <a:endParaRPr lang="en-US"/>
        </a:p>
      </dgm:t>
    </dgm:pt>
    <dgm:pt modelId="{12ECEF68-AF4C-4904-8DF0-A2530F9B13AB}" type="sibTrans" cxnId="{18317ED6-C5E9-4EFE-B75E-F8CB41E47449}">
      <dgm:prSet/>
      <dgm:spPr/>
      <dgm:t>
        <a:bodyPr/>
        <a:lstStyle/>
        <a:p>
          <a:endParaRPr lang="en-US"/>
        </a:p>
      </dgm:t>
    </dgm:pt>
    <dgm:pt modelId="{4A484B52-15C9-4121-9DA7-03165CA16B87}">
      <dgm:prSet/>
      <dgm:spPr/>
      <dgm:t>
        <a:bodyPr/>
        <a:lstStyle/>
        <a:p>
          <a:r>
            <a:rPr lang="en-US" b="1" i="0" dirty="0">
              <a:solidFill>
                <a:schemeClr val="tx1"/>
              </a:solidFill>
            </a:rPr>
            <a:t>Exclusion</a:t>
          </a:r>
          <a:endParaRPr lang="en-US" b="1" dirty="0">
            <a:solidFill>
              <a:schemeClr val="tx1"/>
            </a:solidFill>
          </a:endParaRPr>
        </a:p>
      </dgm:t>
    </dgm:pt>
    <dgm:pt modelId="{1395BB30-B240-4629-9D0D-3252F27A14DE}" type="parTrans" cxnId="{62791EA9-790D-47C3-9AEA-38EA9C7EF3D4}">
      <dgm:prSet/>
      <dgm:spPr/>
      <dgm:t>
        <a:bodyPr/>
        <a:lstStyle/>
        <a:p>
          <a:endParaRPr lang="en-US"/>
        </a:p>
      </dgm:t>
    </dgm:pt>
    <dgm:pt modelId="{78DD9E9D-6721-4F74-B33D-8FCE5FFDFEA0}" type="sibTrans" cxnId="{62791EA9-790D-47C3-9AEA-38EA9C7EF3D4}">
      <dgm:prSet/>
      <dgm:spPr/>
      <dgm:t>
        <a:bodyPr/>
        <a:lstStyle/>
        <a:p>
          <a:endParaRPr lang="en-US"/>
        </a:p>
      </dgm:t>
    </dgm:pt>
    <dgm:pt modelId="{80C21178-5B20-4F08-B4B9-19FCA96F8970}">
      <dgm:prSet/>
      <dgm:spPr/>
      <dgm:t>
        <a:bodyPr/>
        <a:lstStyle/>
        <a:p>
          <a:r>
            <a:rPr lang="en-US" b="1" i="0" dirty="0">
              <a:solidFill>
                <a:schemeClr val="tx1"/>
              </a:solidFill>
            </a:rPr>
            <a:t>Stigma </a:t>
          </a:r>
          <a:endParaRPr lang="en-US" b="1" dirty="0">
            <a:solidFill>
              <a:schemeClr val="tx1"/>
            </a:solidFill>
          </a:endParaRPr>
        </a:p>
      </dgm:t>
    </dgm:pt>
    <dgm:pt modelId="{A49B567F-CF07-4CE1-B09E-BD2B5E76FA20}" type="parTrans" cxnId="{FD72EDC7-2FBB-4997-BA15-5B5D94702343}">
      <dgm:prSet/>
      <dgm:spPr/>
      <dgm:t>
        <a:bodyPr/>
        <a:lstStyle/>
        <a:p>
          <a:endParaRPr lang="en-US"/>
        </a:p>
      </dgm:t>
    </dgm:pt>
    <dgm:pt modelId="{1330A5F7-9D5D-46B8-B70D-C4E46C1E6E26}" type="sibTrans" cxnId="{FD72EDC7-2FBB-4997-BA15-5B5D94702343}">
      <dgm:prSet/>
      <dgm:spPr/>
      <dgm:t>
        <a:bodyPr/>
        <a:lstStyle/>
        <a:p>
          <a:endParaRPr lang="en-US"/>
        </a:p>
      </dgm:t>
    </dgm:pt>
    <dgm:pt modelId="{7FBECE46-6E1E-4765-8D1E-CC1028905440}">
      <dgm:prSet/>
      <dgm:spPr/>
      <dgm:t>
        <a:bodyPr/>
        <a:lstStyle/>
        <a:p>
          <a:r>
            <a:rPr lang="en-US" b="1" i="0" dirty="0">
              <a:solidFill>
                <a:schemeClr val="tx1"/>
              </a:solidFill>
            </a:rPr>
            <a:t>Inequity</a:t>
          </a:r>
          <a:endParaRPr lang="en-US" b="1" dirty="0">
            <a:solidFill>
              <a:schemeClr val="tx1"/>
            </a:solidFill>
          </a:endParaRPr>
        </a:p>
      </dgm:t>
    </dgm:pt>
    <dgm:pt modelId="{B1BDFE66-C5D7-42E7-9055-6A174756225A}" type="parTrans" cxnId="{2272DAC8-5498-4719-8127-461CA1377C2E}">
      <dgm:prSet/>
      <dgm:spPr/>
      <dgm:t>
        <a:bodyPr/>
        <a:lstStyle/>
        <a:p>
          <a:endParaRPr lang="en-US"/>
        </a:p>
      </dgm:t>
    </dgm:pt>
    <dgm:pt modelId="{AE80AB94-808E-4DB1-B2C1-71006561D6C4}" type="sibTrans" cxnId="{2272DAC8-5498-4719-8127-461CA1377C2E}">
      <dgm:prSet/>
      <dgm:spPr/>
      <dgm:t>
        <a:bodyPr/>
        <a:lstStyle/>
        <a:p>
          <a:endParaRPr lang="en-US"/>
        </a:p>
      </dgm:t>
    </dgm:pt>
    <dgm:pt modelId="{EE1D0356-6777-4DA9-A90A-2171F85085CB}">
      <dgm:prSet/>
      <dgm:spPr/>
      <dgm:t>
        <a:bodyPr/>
        <a:lstStyle/>
        <a:p>
          <a:r>
            <a:rPr lang="en-US" b="1" i="0" dirty="0">
              <a:solidFill>
                <a:schemeClr val="tx1"/>
              </a:solidFill>
            </a:rPr>
            <a:t>Marginalization</a:t>
          </a:r>
          <a:endParaRPr lang="en-US" b="1" dirty="0">
            <a:solidFill>
              <a:schemeClr val="tx1"/>
            </a:solidFill>
          </a:endParaRPr>
        </a:p>
      </dgm:t>
    </dgm:pt>
    <dgm:pt modelId="{87B4749C-7EC4-4BF0-9030-7859195FB0BB}" type="parTrans" cxnId="{ECDDAC8F-6E47-4F43-A6F7-C19C05D9AF6D}">
      <dgm:prSet/>
      <dgm:spPr/>
      <dgm:t>
        <a:bodyPr/>
        <a:lstStyle/>
        <a:p>
          <a:endParaRPr lang="en-US"/>
        </a:p>
      </dgm:t>
    </dgm:pt>
    <dgm:pt modelId="{E18DB2E3-56B5-49F9-9CCC-763577B8DC13}" type="sibTrans" cxnId="{ECDDAC8F-6E47-4F43-A6F7-C19C05D9AF6D}">
      <dgm:prSet/>
      <dgm:spPr/>
      <dgm:t>
        <a:bodyPr/>
        <a:lstStyle/>
        <a:p>
          <a:endParaRPr lang="en-US"/>
        </a:p>
      </dgm:t>
    </dgm:pt>
    <dgm:pt modelId="{69C53191-B189-44FF-84E0-AD2D04638FFE}" type="pres">
      <dgm:prSet presAssocID="{68D57BAF-9BE8-4792-8E88-4B94F175869F}" presName="linear" presStyleCnt="0">
        <dgm:presLayoutVars>
          <dgm:animLvl val="lvl"/>
          <dgm:resizeHandles val="exact"/>
        </dgm:presLayoutVars>
      </dgm:prSet>
      <dgm:spPr/>
    </dgm:pt>
    <dgm:pt modelId="{B793DA83-8A7F-4AB7-90CE-B1A9BC547FC4}" type="pres">
      <dgm:prSet presAssocID="{EAC0CE10-C588-4756-8BB4-AAED3038B186}" presName="parentText" presStyleLbl="node1" presStyleIdx="0" presStyleCnt="9">
        <dgm:presLayoutVars>
          <dgm:chMax val="0"/>
          <dgm:bulletEnabled val="1"/>
        </dgm:presLayoutVars>
      </dgm:prSet>
      <dgm:spPr/>
    </dgm:pt>
    <dgm:pt modelId="{707B721A-227D-4BE5-A227-06282B80A957}" type="pres">
      <dgm:prSet presAssocID="{3F6C9AF7-9BC6-422B-ACC6-45EA7F513D58}" presName="spacer" presStyleCnt="0"/>
      <dgm:spPr/>
    </dgm:pt>
    <dgm:pt modelId="{0AF01E77-F954-44A2-ABAD-FD403C8B06F0}" type="pres">
      <dgm:prSet presAssocID="{7921EFA1-C96D-42D6-8046-6508833C0B65}" presName="parentText" presStyleLbl="node1" presStyleIdx="1" presStyleCnt="9">
        <dgm:presLayoutVars>
          <dgm:chMax val="0"/>
          <dgm:bulletEnabled val="1"/>
        </dgm:presLayoutVars>
      </dgm:prSet>
      <dgm:spPr/>
    </dgm:pt>
    <dgm:pt modelId="{98E97CDA-6CA5-45A8-A5C0-34F53574A833}" type="pres">
      <dgm:prSet presAssocID="{08EDE935-96B1-4799-8908-3305A00396CE}" presName="spacer" presStyleCnt="0"/>
      <dgm:spPr/>
    </dgm:pt>
    <dgm:pt modelId="{6D3B2506-8FBD-43D4-A400-6D92D39D0841}" type="pres">
      <dgm:prSet presAssocID="{94F0100B-F1A9-4BC7-8FA5-3BCF5BBDF7D5}" presName="parentText" presStyleLbl="node1" presStyleIdx="2" presStyleCnt="9">
        <dgm:presLayoutVars>
          <dgm:chMax val="0"/>
          <dgm:bulletEnabled val="1"/>
        </dgm:presLayoutVars>
      </dgm:prSet>
      <dgm:spPr/>
    </dgm:pt>
    <dgm:pt modelId="{C333199D-1C7E-48A1-986F-7A807699AABE}" type="pres">
      <dgm:prSet presAssocID="{45E7156F-9C94-4683-83D1-BCCD5898AA33}" presName="spacer" presStyleCnt="0"/>
      <dgm:spPr/>
    </dgm:pt>
    <dgm:pt modelId="{7E37178A-9E29-4368-A516-1791834ABE5C}" type="pres">
      <dgm:prSet presAssocID="{052C5DBA-0362-41C9-9732-E9C5FA08484B}" presName="parentText" presStyleLbl="node1" presStyleIdx="3" presStyleCnt="9">
        <dgm:presLayoutVars>
          <dgm:chMax val="0"/>
          <dgm:bulletEnabled val="1"/>
        </dgm:presLayoutVars>
      </dgm:prSet>
      <dgm:spPr/>
    </dgm:pt>
    <dgm:pt modelId="{FBE740F2-9E5B-480C-A9EC-51A61651C163}" type="pres">
      <dgm:prSet presAssocID="{2894E9BB-317A-43D9-9E3D-6E19961B8E13}" presName="spacer" presStyleCnt="0"/>
      <dgm:spPr/>
    </dgm:pt>
    <dgm:pt modelId="{F4D2D153-2A78-44D3-A8F8-6AA6DEB20173}" type="pres">
      <dgm:prSet presAssocID="{3819CBB2-5741-4D25-B487-D96DCB441C91}" presName="parentText" presStyleLbl="node1" presStyleIdx="4" presStyleCnt="9">
        <dgm:presLayoutVars>
          <dgm:chMax val="0"/>
          <dgm:bulletEnabled val="1"/>
        </dgm:presLayoutVars>
      </dgm:prSet>
      <dgm:spPr/>
    </dgm:pt>
    <dgm:pt modelId="{7530AA1F-50E9-4AC1-BAF7-C3CF5CC5D11E}" type="pres">
      <dgm:prSet presAssocID="{12ECEF68-AF4C-4904-8DF0-A2530F9B13AB}" presName="spacer" presStyleCnt="0"/>
      <dgm:spPr/>
    </dgm:pt>
    <dgm:pt modelId="{409A51A3-E43F-4529-84E1-542EDF5A9E19}" type="pres">
      <dgm:prSet presAssocID="{4A484B52-15C9-4121-9DA7-03165CA16B87}" presName="parentText" presStyleLbl="node1" presStyleIdx="5" presStyleCnt="9">
        <dgm:presLayoutVars>
          <dgm:chMax val="0"/>
          <dgm:bulletEnabled val="1"/>
        </dgm:presLayoutVars>
      </dgm:prSet>
      <dgm:spPr/>
    </dgm:pt>
    <dgm:pt modelId="{22797522-B21A-4688-BD21-A669400230D8}" type="pres">
      <dgm:prSet presAssocID="{78DD9E9D-6721-4F74-B33D-8FCE5FFDFEA0}" presName="spacer" presStyleCnt="0"/>
      <dgm:spPr/>
    </dgm:pt>
    <dgm:pt modelId="{16D427FC-2898-4D5E-AA41-B5C618C512C1}" type="pres">
      <dgm:prSet presAssocID="{80C21178-5B20-4F08-B4B9-19FCA96F8970}" presName="parentText" presStyleLbl="node1" presStyleIdx="6" presStyleCnt="9">
        <dgm:presLayoutVars>
          <dgm:chMax val="0"/>
          <dgm:bulletEnabled val="1"/>
        </dgm:presLayoutVars>
      </dgm:prSet>
      <dgm:spPr/>
    </dgm:pt>
    <dgm:pt modelId="{F9904B50-064C-411C-BDBA-81CCB8650F6C}" type="pres">
      <dgm:prSet presAssocID="{1330A5F7-9D5D-46B8-B70D-C4E46C1E6E26}" presName="spacer" presStyleCnt="0"/>
      <dgm:spPr/>
    </dgm:pt>
    <dgm:pt modelId="{56304A23-81C2-4663-A3B2-38E36D4425BA}" type="pres">
      <dgm:prSet presAssocID="{7FBECE46-6E1E-4765-8D1E-CC1028905440}" presName="parentText" presStyleLbl="node1" presStyleIdx="7" presStyleCnt="9">
        <dgm:presLayoutVars>
          <dgm:chMax val="0"/>
          <dgm:bulletEnabled val="1"/>
        </dgm:presLayoutVars>
      </dgm:prSet>
      <dgm:spPr/>
    </dgm:pt>
    <dgm:pt modelId="{B736D8F3-313B-4CA7-988A-73DE11BA6208}" type="pres">
      <dgm:prSet presAssocID="{AE80AB94-808E-4DB1-B2C1-71006561D6C4}" presName="spacer" presStyleCnt="0"/>
      <dgm:spPr/>
    </dgm:pt>
    <dgm:pt modelId="{8B54704A-8182-4A26-850E-B286D5FD16C0}" type="pres">
      <dgm:prSet presAssocID="{EE1D0356-6777-4DA9-A90A-2171F85085CB}" presName="parentText" presStyleLbl="node1" presStyleIdx="8" presStyleCnt="9">
        <dgm:presLayoutVars>
          <dgm:chMax val="0"/>
          <dgm:bulletEnabled val="1"/>
        </dgm:presLayoutVars>
      </dgm:prSet>
      <dgm:spPr/>
    </dgm:pt>
  </dgm:ptLst>
  <dgm:cxnLst>
    <dgm:cxn modelId="{4A4BAF29-5FEE-4260-8AB7-B58847DD321A}" type="presOf" srcId="{4A484B52-15C9-4121-9DA7-03165CA16B87}" destId="{409A51A3-E43F-4529-84E1-542EDF5A9E19}" srcOrd="0" destOrd="0" presId="urn:microsoft.com/office/officeart/2005/8/layout/vList2"/>
    <dgm:cxn modelId="{A00FA840-BB61-45FD-B61D-391557D5E9FA}" srcId="{68D57BAF-9BE8-4792-8E88-4B94F175869F}" destId="{EAC0CE10-C588-4756-8BB4-AAED3038B186}" srcOrd="0" destOrd="0" parTransId="{6A7759C6-44F2-4800-9FCF-88729F7330B0}" sibTransId="{3F6C9AF7-9BC6-422B-ACC6-45EA7F513D58}"/>
    <dgm:cxn modelId="{7073744F-983B-4783-9E28-6BC02623BAE9}" type="presOf" srcId="{052C5DBA-0362-41C9-9732-E9C5FA08484B}" destId="{7E37178A-9E29-4368-A516-1791834ABE5C}" srcOrd="0" destOrd="0" presId="urn:microsoft.com/office/officeart/2005/8/layout/vList2"/>
    <dgm:cxn modelId="{443DE550-F70A-463C-AF0F-725AC26D4674}" type="presOf" srcId="{80C21178-5B20-4F08-B4B9-19FCA96F8970}" destId="{16D427FC-2898-4D5E-AA41-B5C618C512C1}" srcOrd="0" destOrd="0" presId="urn:microsoft.com/office/officeart/2005/8/layout/vList2"/>
    <dgm:cxn modelId="{C9427271-0218-4CEC-A29F-D87AD291BEE3}" srcId="{68D57BAF-9BE8-4792-8E88-4B94F175869F}" destId="{94F0100B-F1A9-4BC7-8FA5-3BCF5BBDF7D5}" srcOrd="2" destOrd="0" parTransId="{E69A7045-5796-4C64-8D92-ED60500FBFE2}" sibTransId="{45E7156F-9C94-4683-83D1-BCCD5898AA33}"/>
    <dgm:cxn modelId="{D4D7237A-8A10-4349-BC93-A2A4AC82CDDA}" type="presOf" srcId="{94F0100B-F1A9-4BC7-8FA5-3BCF5BBDF7D5}" destId="{6D3B2506-8FBD-43D4-A400-6D92D39D0841}" srcOrd="0" destOrd="0" presId="urn:microsoft.com/office/officeart/2005/8/layout/vList2"/>
    <dgm:cxn modelId="{F5ECE383-9D84-4FEC-9750-0F99886868B1}" type="presOf" srcId="{7FBECE46-6E1E-4765-8D1E-CC1028905440}" destId="{56304A23-81C2-4663-A3B2-38E36D4425BA}" srcOrd="0" destOrd="0" presId="urn:microsoft.com/office/officeart/2005/8/layout/vList2"/>
    <dgm:cxn modelId="{ECDDAC8F-6E47-4F43-A6F7-C19C05D9AF6D}" srcId="{68D57BAF-9BE8-4792-8E88-4B94F175869F}" destId="{EE1D0356-6777-4DA9-A90A-2171F85085CB}" srcOrd="8" destOrd="0" parTransId="{87B4749C-7EC4-4BF0-9030-7859195FB0BB}" sibTransId="{E18DB2E3-56B5-49F9-9CCC-763577B8DC13}"/>
    <dgm:cxn modelId="{53EEDDA4-75E6-4528-8845-3F86051E0226}" type="presOf" srcId="{7921EFA1-C96D-42D6-8046-6508833C0B65}" destId="{0AF01E77-F954-44A2-ABAD-FD403C8B06F0}" srcOrd="0" destOrd="0" presId="urn:microsoft.com/office/officeart/2005/8/layout/vList2"/>
    <dgm:cxn modelId="{190EB0A7-67E9-4594-893C-93D7BEA0CAFC}" type="presOf" srcId="{EE1D0356-6777-4DA9-A90A-2171F85085CB}" destId="{8B54704A-8182-4A26-850E-B286D5FD16C0}" srcOrd="0" destOrd="0" presId="urn:microsoft.com/office/officeart/2005/8/layout/vList2"/>
    <dgm:cxn modelId="{5CF8E3A7-5254-4988-987E-7E5AFD0FF813}" srcId="{68D57BAF-9BE8-4792-8E88-4B94F175869F}" destId="{7921EFA1-C96D-42D6-8046-6508833C0B65}" srcOrd="1" destOrd="0" parTransId="{5611D6D6-A28A-46CA-BB80-7628554B8F52}" sibTransId="{08EDE935-96B1-4799-8908-3305A00396CE}"/>
    <dgm:cxn modelId="{62791EA9-790D-47C3-9AEA-38EA9C7EF3D4}" srcId="{68D57BAF-9BE8-4792-8E88-4B94F175869F}" destId="{4A484B52-15C9-4121-9DA7-03165CA16B87}" srcOrd="5" destOrd="0" parTransId="{1395BB30-B240-4629-9D0D-3252F27A14DE}" sibTransId="{78DD9E9D-6721-4F74-B33D-8FCE5FFDFEA0}"/>
    <dgm:cxn modelId="{12D089B3-10FA-4EF8-9FB4-FABD8680EB88}" srcId="{68D57BAF-9BE8-4792-8E88-4B94F175869F}" destId="{052C5DBA-0362-41C9-9732-E9C5FA08484B}" srcOrd="3" destOrd="0" parTransId="{F97C576E-E42C-444E-A722-4CE37AE1A590}" sibTransId="{2894E9BB-317A-43D9-9E3D-6E19961B8E13}"/>
    <dgm:cxn modelId="{FD72EDC7-2FBB-4997-BA15-5B5D94702343}" srcId="{68D57BAF-9BE8-4792-8E88-4B94F175869F}" destId="{80C21178-5B20-4F08-B4B9-19FCA96F8970}" srcOrd="6" destOrd="0" parTransId="{A49B567F-CF07-4CE1-B09E-BD2B5E76FA20}" sibTransId="{1330A5F7-9D5D-46B8-B70D-C4E46C1E6E26}"/>
    <dgm:cxn modelId="{2272DAC8-5498-4719-8127-461CA1377C2E}" srcId="{68D57BAF-9BE8-4792-8E88-4B94F175869F}" destId="{7FBECE46-6E1E-4765-8D1E-CC1028905440}" srcOrd="7" destOrd="0" parTransId="{B1BDFE66-C5D7-42E7-9055-6A174756225A}" sibTransId="{AE80AB94-808E-4DB1-B2C1-71006561D6C4}"/>
    <dgm:cxn modelId="{063A54CA-94E0-4F65-87EC-02D3269283C8}" type="presOf" srcId="{EAC0CE10-C588-4756-8BB4-AAED3038B186}" destId="{B793DA83-8A7F-4AB7-90CE-B1A9BC547FC4}" srcOrd="0" destOrd="0" presId="urn:microsoft.com/office/officeart/2005/8/layout/vList2"/>
    <dgm:cxn modelId="{18317ED6-C5E9-4EFE-B75E-F8CB41E47449}" srcId="{68D57BAF-9BE8-4792-8E88-4B94F175869F}" destId="{3819CBB2-5741-4D25-B487-D96DCB441C91}" srcOrd="4" destOrd="0" parTransId="{001B4B56-9418-475E-8D1C-BEA7F76EC2F7}" sibTransId="{12ECEF68-AF4C-4904-8DF0-A2530F9B13AB}"/>
    <dgm:cxn modelId="{9E7A82F1-B84B-4901-8BDF-4CB2B5CF2E72}" type="presOf" srcId="{68D57BAF-9BE8-4792-8E88-4B94F175869F}" destId="{69C53191-B189-44FF-84E0-AD2D04638FFE}" srcOrd="0" destOrd="0" presId="urn:microsoft.com/office/officeart/2005/8/layout/vList2"/>
    <dgm:cxn modelId="{A9D01AFB-ED11-45EE-ACB5-7FF38584EF07}" type="presOf" srcId="{3819CBB2-5741-4D25-B487-D96DCB441C91}" destId="{F4D2D153-2A78-44D3-A8F8-6AA6DEB20173}" srcOrd="0" destOrd="0" presId="urn:microsoft.com/office/officeart/2005/8/layout/vList2"/>
    <dgm:cxn modelId="{EFEEFBD7-821C-4517-8DED-1EF352C75A06}" type="presParOf" srcId="{69C53191-B189-44FF-84E0-AD2D04638FFE}" destId="{B793DA83-8A7F-4AB7-90CE-B1A9BC547FC4}" srcOrd="0" destOrd="0" presId="urn:microsoft.com/office/officeart/2005/8/layout/vList2"/>
    <dgm:cxn modelId="{C93C6D92-0477-4081-87A3-F603CCA27B68}" type="presParOf" srcId="{69C53191-B189-44FF-84E0-AD2D04638FFE}" destId="{707B721A-227D-4BE5-A227-06282B80A957}" srcOrd="1" destOrd="0" presId="urn:microsoft.com/office/officeart/2005/8/layout/vList2"/>
    <dgm:cxn modelId="{684E55E4-3D63-4715-8B1A-03B05B559EF7}" type="presParOf" srcId="{69C53191-B189-44FF-84E0-AD2D04638FFE}" destId="{0AF01E77-F954-44A2-ABAD-FD403C8B06F0}" srcOrd="2" destOrd="0" presId="urn:microsoft.com/office/officeart/2005/8/layout/vList2"/>
    <dgm:cxn modelId="{F1B86CCE-732A-4438-8366-8737528AB812}" type="presParOf" srcId="{69C53191-B189-44FF-84E0-AD2D04638FFE}" destId="{98E97CDA-6CA5-45A8-A5C0-34F53574A833}" srcOrd="3" destOrd="0" presId="urn:microsoft.com/office/officeart/2005/8/layout/vList2"/>
    <dgm:cxn modelId="{EC7598EB-C5EA-41D7-8B9F-110191078E50}" type="presParOf" srcId="{69C53191-B189-44FF-84E0-AD2D04638FFE}" destId="{6D3B2506-8FBD-43D4-A400-6D92D39D0841}" srcOrd="4" destOrd="0" presId="urn:microsoft.com/office/officeart/2005/8/layout/vList2"/>
    <dgm:cxn modelId="{08E09AB1-82BB-4991-8C0E-662999A9CB06}" type="presParOf" srcId="{69C53191-B189-44FF-84E0-AD2D04638FFE}" destId="{C333199D-1C7E-48A1-986F-7A807699AABE}" srcOrd="5" destOrd="0" presId="urn:microsoft.com/office/officeart/2005/8/layout/vList2"/>
    <dgm:cxn modelId="{625D1138-EA1D-438E-AAA5-061D238EBF6E}" type="presParOf" srcId="{69C53191-B189-44FF-84E0-AD2D04638FFE}" destId="{7E37178A-9E29-4368-A516-1791834ABE5C}" srcOrd="6" destOrd="0" presId="urn:microsoft.com/office/officeart/2005/8/layout/vList2"/>
    <dgm:cxn modelId="{BA3CFCE9-57E2-4048-A819-3D5917CCE623}" type="presParOf" srcId="{69C53191-B189-44FF-84E0-AD2D04638FFE}" destId="{FBE740F2-9E5B-480C-A9EC-51A61651C163}" srcOrd="7" destOrd="0" presId="urn:microsoft.com/office/officeart/2005/8/layout/vList2"/>
    <dgm:cxn modelId="{99811384-4A39-48E5-B8B9-DBE08D3EAE96}" type="presParOf" srcId="{69C53191-B189-44FF-84E0-AD2D04638FFE}" destId="{F4D2D153-2A78-44D3-A8F8-6AA6DEB20173}" srcOrd="8" destOrd="0" presId="urn:microsoft.com/office/officeart/2005/8/layout/vList2"/>
    <dgm:cxn modelId="{C8756633-C530-4C00-B2EF-A00C9631CDB1}" type="presParOf" srcId="{69C53191-B189-44FF-84E0-AD2D04638FFE}" destId="{7530AA1F-50E9-4AC1-BAF7-C3CF5CC5D11E}" srcOrd="9" destOrd="0" presId="urn:microsoft.com/office/officeart/2005/8/layout/vList2"/>
    <dgm:cxn modelId="{17BF717D-C814-4CA1-9486-F4B3EA78B38D}" type="presParOf" srcId="{69C53191-B189-44FF-84E0-AD2D04638FFE}" destId="{409A51A3-E43F-4529-84E1-542EDF5A9E19}" srcOrd="10" destOrd="0" presId="urn:microsoft.com/office/officeart/2005/8/layout/vList2"/>
    <dgm:cxn modelId="{4D8A0568-174D-444D-8026-8D534A9A99E7}" type="presParOf" srcId="{69C53191-B189-44FF-84E0-AD2D04638FFE}" destId="{22797522-B21A-4688-BD21-A669400230D8}" srcOrd="11" destOrd="0" presId="urn:microsoft.com/office/officeart/2005/8/layout/vList2"/>
    <dgm:cxn modelId="{ED480395-F7C2-493D-9C3E-07A5E001AB9D}" type="presParOf" srcId="{69C53191-B189-44FF-84E0-AD2D04638FFE}" destId="{16D427FC-2898-4D5E-AA41-B5C618C512C1}" srcOrd="12" destOrd="0" presId="urn:microsoft.com/office/officeart/2005/8/layout/vList2"/>
    <dgm:cxn modelId="{64AE40AD-1263-4E20-BFE1-F169B1DDC3AD}" type="presParOf" srcId="{69C53191-B189-44FF-84E0-AD2D04638FFE}" destId="{F9904B50-064C-411C-BDBA-81CCB8650F6C}" srcOrd="13" destOrd="0" presId="urn:microsoft.com/office/officeart/2005/8/layout/vList2"/>
    <dgm:cxn modelId="{CF05DE53-A4DA-48AA-999A-A538EA7B2663}" type="presParOf" srcId="{69C53191-B189-44FF-84E0-AD2D04638FFE}" destId="{56304A23-81C2-4663-A3B2-38E36D4425BA}" srcOrd="14" destOrd="0" presId="urn:microsoft.com/office/officeart/2005/8/layout/vList2"/>
    <dgm:cxn modelId="{24386276-ED87-465E-8586-41139F92A1D3}" type="presParOf" srcId="{69C53191-B189-44FF-84E0-AD2D04638FFE}" destId="{B736D8F3-313B-4CA7-988A-73DE11BA6208}" srcOrd="15" destOrd="0" presId="urn:microsoft.com/office/officeart/2005/8/layout/vList2"/>
    <dgm:cxn modelId="{6682C5E8-DE4A-4023-95C6-B4D319526557}" type="presParOf" srcId="{69C53191-B189-44FF-84E0-AD2D04638FFE}" destId="{8B54704A-8182-4A26-850E-B286D5FD16C0}" srcOrd="1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E4A94E4-EC65-4EEE-96E8-7F07E3B18035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07921C11-E776-44DE-A6D7-271CBBC8BDFF}">
      <dgm:prSet/>
      <dgm:spPr/>
      <dgm:t>
        <a:bodyPr/>
        <a:lstStyle/>
        <a:p>
          <a:r>
            <a:rPr lang="en-US"/>
            <a:t>Openness</a:t>
          </a:r>
        </a:p>
      </dgm:t>
    </dgm:pt>
    <dgm:pt modelId="{FCAD3C7E-86FC-4E6A-A0FB-ED42C5D70605}" type="parTrans" cxnId="{7F848296-05C7-4466-8A9E-2F091AEFC3FF}">
      <dgm:prSet/>
      <dgm:spPr/>
      <dgm:t>
        <a:bodyPr/>
        <a:lstStyle/>
        <a:p>
          <a:endParaRPr lang="en-US"/>
        </a:p>
      </dgm:t>
    </dgm:pt>
    <dgm:pt modelId="{9CD783F0-8E35-40E4-B4E4-580C9423C7D6}" type="sibTrans" cxnId="{7F848296-05C7-4466-8A9E-2F091AEFC3FF}">
      <dgm:prSet/>
      <dgm:spPr/>
      <dgm:t>
        <a:bodyPr/>
        <a:lstStyle/>
        <a:p>
          <a:endParaRPr lang="en-US"/>
        </a:p>
      </dgm:t>
    </dgm:pt>
    <dgm:pt modelId="{6A07280D-22A7-4B99-AFB5-D7692E310175}">
      <dgm:prSet/>
      <dgm:spPr/>
      <dgm:t>
        <a:bodyPr/>
        <a:lstStyle/>
        <a:p>
          <a:r>
            <a:rPr lang="en-US"/>
            <a:t>Self-Reflection/Awareness</a:t>
          </a:r>
        </a:p>
      </dgm:t>
    </dgm:pt>
    <dgm:pt modelId="{19135B19-4D0C-4306-A2B0-E4B5D97B65FC}" type="parTrans" cxnId="{98445439-9202-4BF0-A488-FB608578BE35}">
      <dgm:prSet/>
      <dgm:spPr/>
      <dgm:t>
        <a:bodyPr/>
        <a:lstStyle/>
        <a:p>
          <a:endParaRPr lang="en-US"/>
        </a:p>
      </dgm:t>
    </dgm:pt>
    <dgm:pt modelId="{0526BD76-6789-4F8F-A608-18B172FB7592}" type="sibTrans" cxnId="{98445439-9202-4BF0-A488-FB608578BE35}">
      <dgm:prSet/>
      <dgm:spPr/>
      <dgm:t>
        <a:bodyPr/>
        <a:lstStyle/>
        <a:p>
          <a:endParaRPr lang="en-US"/>
        </a:p>
      </dgm:t>
    </dgm:pt>
    <dgm:pt modelId="{0E58BC4C-E08E-486B-81CB-84BD1A324757}">
      <dgm:prSet/>
      <dgm:spPr/>
      <dgm:t>
        <a:bodyPr/>
        <a:lstStyle/>
        <a:p>
          <a:r>
            <a:rPr lang="en-US"/>
            <a:t>Lifelong learning</a:t>
          </a:r>
        </a:p>
      </dgm:t>
    </dgm:pt>
    <dgm:pt modelId="{3336C11A-4C9F-479B-B8FB-16271152E48B}" type="parTrans" cxnId="{D8A73812-0295-4763-AD2D-22426337375D}">
      <dgm:prSet/>
      <dgm:spPr/>
      <dgm:t>
        <a:bodyPr/>
        <a:lstStyle/>
        <a:p>
          <a:endParaRPr lang="en-US"/>
        </a:p>
      </dgm:t>
    </dgm:pt>
    <dgm:pt modelId="{F2358790-BCD5-475C-9A41-8C94529FE5BD}" type="sibTrans" cxnId="{D8A73812-0295-4763-AD2D-22426337375D}">
      <dgm:prSet/>
      <dgm:spPr/>
      <dgm:t>
        <a:bodyPr/>
        <a:lstStyle/>
        <a:p>
          <a:endParaRPr lang="en-US"/>
        </a:p>
      </dgm:t>
    </dgm:pt>
    <dgm:pt modelId="{3A4B5B39-426D-4724-A792-C47597C2EFBB}">
      <dgm:prSet/>
      <dgm:spPr/>
      <dgm:t>
        <a:bodyPr/>
        <a:lstStyle/>
        <a:p>
          <a:r>
            <a:rPr lang="en-US"/>
            <a:t>Institutional accountability</a:t>
          </a:r>
        </a:p>
      </dgm:t>
    </dgm:pt>
    <dgm:pt modelId="{35657D70-B2D4-4B05-832E-E1D497B6B549}" type="parTrans" cxnId="{282D7691-BE3F-480E-8DDE-9028474996E7}">
      <dgm:prSet/>
      <dgm:spPr/>
      <dgm:t>
        <a:bodyPr/>
        <a:lstStyle/>
        <a:p>
          <a:endParaRPr lang="en-US"/>
        </a:p>
      </dgm:t>
    </dgm:pt>
    <dgm:pt modelId="{C0CA4CEF-E8AB-43C1-8695-7D24B17F351D}" type="sibTrans" cxnId="{282D7691-BE3F-480E-8DDE-9028474996E7}">
      <dgm:prSet/>
      <dgm:spPr/>
      <dgm:t>
        <a:bodyPr/>
        <a:lstStyle/>
        <a:p>
          <a:endParaRPr lang="en-US"/>
        </a:p>
      </dgm:t>
    </dgm:pt>
    <dgm:pt modelId="{BD1176D5-AB75-440C-8879-22FBC3495F30}">
      <dgm:prSet/>
      <dgm:spPr/>
      <dgm:t>
        <a:bodyPr/>
        <a:lstStyle/>
        <a:p>
          <a:r>
            <a:rPr lang="en-US"/>
            <a:t>Empathy and compassion</a:t>
          </a:r>
        </a:p>
      </dgm:t>
    </dgm:pt>
    <dgm:pt modelId="{9A893E12-E96F-4C7B-BDFF-1FCE13C6A5D5}" type="parTrans" cxnId="{EB2C9C2F-B86D-48B0-8B1B-A538A9676561}">
      <dgm:prSet/>
      <dgm:spPr/>
      <dgm:t>
        <a:bodyPr/>
        <a:lstStyle/>
        <a:p>
          <a:endParaRPr lang="en-US"/>
        </a:p>
      </dgm:t>
    </dgm:pt>
    <dgm:pt modelId="{ADD06355-9B76-4300-B5EB-BA2E2B2621B9}" type="sibTrans" cxnId="{EB2C9C2F-B86D-48B0-8B1B-A538A9676561}">
      <dgm:prSet/>
      <dgm:spPr/>
      <dgm:t>
        <a:bodyPr/>
        <a:lstStyle/>
        <a:p>
          <a:endParaRPr lang="en-US"/>
        </a:p>
      </dgm:t>
    </dgm:pt>
    <dgm:pt modelId="{630C3CBE-06B0-4878-9C08-D398A3564AE6}">
      <dgm:prSet/>
      <dgm:spPr/>
      <dgm:t>
        <a:bodyPr/>
        <a:lstStyle/>
        <a:p>
          <a:r>
            <a:rPr lang="en-US"/>
            <a:t>To be “other-oriented”</a:t>
          </a:r>
        </a:p>
      </dgm:t>
    </dgm:pt>
    <dgm:pt modelId="{39AA04F6-4384-4428-B2A5-2EA10B7BA425}" type="parTrans" cxnId="{D76B7F05-8846-4BB0-A53E-71755E5A5D3E}">
      <dgm:prSet/>
      <dgm:spPr/>
      <dgm:t>
        <a:bodyPr/>
        <a:lstStyle/>
        <a:p>
          <a:endParaRPr lang="en-US"/>
        </a:p>
      </dgm:t>
    </dgm:pt>
    <dgm:pt modelId="{EB10CAE0-CCD0-4C59-BE37-6A6D50325459}" type="sibTrans" cxnId="{D76B7F05-8846-4BB0-A53E-71755E5A5D3E}">
      <dgm:prSet/>
      <dgm:spPr/>
      <dgm:t>
        <a:bodyPr/>
        <a:lstStyle/>
        <a:p>
          <a:endParaRPr lang="en-US"/>
        </a:p>
      </dgm:t>
    </dgm:pt>
    <dgm:pt modelId="{27FB6722-E907-4C28-8B07-8CB169CD5357}">
      <dgm:prSet/>
      <dgm:spPr/>
      <dgm:t>
        <a:bodyPr/>
        <a:lstStyle/>
        <a:p>
          <a:r>
            <a:rPr lang="en-US"/>
            <a:t>Acknowledging Power Imbalances </a:t>
          </a:r>
        </a:p>
      </dgm:t>
    </dgm:pt>
    <dgm:pt modelId="{51EEEDDB-83AB-42C6-B7EB-0AC07317F41F}" type="parTrans" cxnId="{5D585142-8675-4DF3-B8E6-BE3FB4FE1CA9}">
      <dgm:prSet/>
      <dgm:spPr/>
      <dgm:t>
        <a:bodyPr/>
        <a:lstStyle/>
        <a:p>
          <a:endParaRPr lang="en-US"/>
        </a:p>
      </dgm:t>
    </dgm:pt>
    <dgm:pt modelId="{485E7340-76BE-46F8-879D-46B2F8EDF877}" type="sibTrans" cxnId="{5D585142-8675-4DF3-B8E6-BE3FB4FE1CA9}">
      <dgm:prSet/>
      <dgm:spPr/>
      <dgm:t>
        <a:bodyPr/>
        <a:lstStyle/>
        <a:p>
          <a:endParaRPr lang="en-US"/>
        </a:p>
      </dgm:t>
    </dgm:pt>
    <dgm:pt modelId="{D8AFDBA1-DB4D-4042-ACCE-0C8AA2EE2CFA}">
      <dgm:prSet/>
      <dgm:spPr/>
      <dgm:t>
        <a:bodyPr/>
        <a:lstStyle/>
        <a:p>
          <a:r>
            <a:rPr lang="en-US"/>
            <a:t>Balancing power imbalances</a:t>
          </a:r>
        </a:p>
      </dgm:t>
    </dgm:pt>
    <dgm:pt modelId="{CA695954-0487-4AC6-AE28-655A95F33D6A}" type="parTrans" cxnId="{264808D1-6ABE-4A55-A375-E79C1FB2F38B}">
      <dgm:prSet/>
      <dgm:spPr/>
      <dgm:t>
        <a:bodyPr/>
        <a:lstStyle/>
        <a:p>
          <a:endParaRPr lang="en-US"/>
        </a:p>
      </dgm:t>
    </dgm:pt>
    <dgm:pt modelId="{C6C10B06-90F8-46C3-812F-D9C98325337E}" type="sibTrans" cxnId="{264808D1-6ABE-4A55-A375-E79C1FB2F38B}">
      <dgm:prSet/>
      <dgm:spPr/>
      <dgm:t>
        <a:bodyPr/>
        <a:lstStyle/>
        <a:p>
          <a:endParaRPr lang="en-US"/>
        </a:p>
      </dgm:t>
    </dgm:pt>
    <dgm:pt modelId="{0739A3CC-B546-48DA-B49E-B8EE62EDE708}" type="pres">
      <dgm:prSet presAssocID="{4E4A94E4-EC65-4EEE-96E8-7F07E3B18035}" presName="vert0" presStyleCnt="0">
        <dgm:presLayoutVars>
          <dgm:dir/>
          <dgm:animOne val="branch"/>
          <dgm:animLvl val="lvl"/>
        </dgm:presLayoutVars>
      </dgm:prSet>
      <dgm:spPr/>
    </dgm:pt>
    <dgm:pt modelId="{4DBE526E-BA83-4801-8945-9A908554E6B9}" type="pres">
      <dgm:prSet presAssocID="{07921C11-E776-44DE-A6D7-271CBBC8BDFF}" presName="thickLine" presStyleLbl="alignNode1" presStyleIdx="0" presStyleCnt="8"/>
      <dgm:spPr/>
    </dgm:pt>
    <dgm:pt modelId="{EBC8261C-86A5-4A16-830D-11129888D387}" type="pres">
      <dgm:prSet presAssocID="{07921C11-E776-44DE-A6D7-271CBBC8BDFF}" presName="horz1" presStyleCnt="0"/>
      <dgm:spPr/>
    </dgm:pt>
    <dgm:pt modelId="{FDAE2D48-6826-4E2F-9195-EB01D514D80D}" type="pres">
      <dgm:prSet presAssocID="{07921C11-E776-44DE-A6D7-271CBBC8BDFF}" presName="tx1" presStyleLbl="revTx" presStyleIdx="0" presStyleCnt="8"/>
      <dgm:spPr/>
    </dgm:pt>
    <dgm:pt modelId="{81B0F562-19EA-46A3-9BFE-48E338AAEF28}" type="pres">
      <dgm:prSet presAssocID="{07921C11-E776-44DE-A6D7-271CBBC8BDFF}" presName="vert1" presStyleCnt="0"/>
      <dgm:spPr/>
    </dgm:pt>
    <dgm:pt modelId="{946BF6F3-AF75-47E4-9568-6A3437C1E91C}" type="pres">
      <dgm:prSet presAssocID="{6A07280D-22A7-4B99-AFB5-D7692E310175}" presName="thickLine" presStyleLbl="alignNode1" presStyleIdx="1" presStyleCnt="8"/>
      <dgm:spPr/>
    </dgm:pt>
    <dgm:pt modelId="{E17F2C74-2908-4ECA-8B27-7073435E5B0D}" type="pres">
      <dgm:prSet presAssocID="{6A07280D-22A7-4B99-AFB5-D7692E310175}" presName="horz1" presStyleCnt="0"/>
      <dgm:spPr/>
    </dgm:pt>
    <dgm:pt modelId="{DC12B56C-6983-41EA-8C8C-9D85C03E18BF}" type="pres">
      <dgm:prSet presAssocID="{6A07280D-22A7-4B99-AFB5-D7692E310175}" presName="tx1" presStyleLbl="revTx" presStyleIdx="1" presStyleCnt="8"/>
      <dgm:spPr/>
    </dgm:pt>
    <dgm:pt modelId="{1624135C-BF5A-46C8-A8E9-43A078EEB016}" type="pres">
      <dgm:prSet presAssocID="{6A07280D-22A7-4B99-AFB5-D7692E310175}" presName="vert1" presStyleCnt="0"/>
      <dgm:spPr/>
    </dgm:pt>
    <dgm:pt modelId="{6CB3DB90-FB03-4A60-BC46-4217D73090EF}" type="pres">
      <dgm:prSet presAssocID="{0E58BC4C-E08E-486B-81CB-84BD1A324757}" presName="thickLine" presStyleLbl="alignNode1" presStyleIdx="2" presStyleCnt="8"/>
      <dgm:spPr/>
    </dgm:pt>
    <dgm:pt modelId="{767444F5-5F8D-41C7-B6B8-E16C8A7ED138}" type="pres">
      <dgm:prSet presAssocID="{0E58BC4C-E08E-486B-81CB-84BD1A324757}" presName="horz1" presStyleCnt="0"/>
      <dgm:spPr/>
    </dgm:pt>
    <dgm:pt modelId="{0EB077F0-203A-40E5-A761-D2401A4B45F8}" type="pres">
      <dgm:prSet presAssocID="{0E58BC4C-E08E-486B-81CB-84BD1A324757}" presName="tx1" presStyleLbl="revTx" presStyleIdx="2" presStyleCnt="8"/>
      <dgm:spPr/>
    </dgm:pt>
    <dgm:pt modelId="{3630C39B-BDE5-4A82-B778-7029E221DF33}" type="pres">
      <dgm:prSet presAssocID="{0E58BC4C-E08E-486B-81CB-84BD1A324757}" presName="vert1" presStyleCnt="0"/>
      <dgm:spPr/>
    </dgm:pt>
    <dgm:pt modelId="{4D98DA79-5068-4565-986D-47B1F4B011A8}" type="pres">
      <dgm:prSet presAssocID="{3A4B5B39-426D-4724-A792-C47597C2EFBB}" presName="thickLine" presStyleLbl="alignNode1" presStyleIdx="3" presStyleCnt="8"/>
      <dgm:spPr/>
    </dgm:pt>
    <dgm:pt modelId="{2252525A-CA6A-4458-B374-B09397794DF1}" type="pres">
      <dgm:prSet presAssocID="{3A4B5B39-426D-4724-A792-C47597C2EFBB}" presName="horz1" presStyleCnt="0"/>
      <dgm:spPr/>
    </dgm:pt>
    <dgm:pt modelId="{A16C9A43-F9D3-439B-B294-5C78A6A07BA9}" type="pres">
      <dgm:prSet presAssocID="{3A4B5B39-426D-4724-A792-C47597C2EFBB}" presName="tx1" presStyleLbl="revTx" presStyleIdx="3" presStyleCnt="8"/>
      <dgm:spPr/>
    </dgm:pt>
    <dgm:pt modelId="{FE9EB54B-4892-4225-9954-28289E08665C}" type="pres">
      <dgm:prSet presAssocID="{3A4B5B39-426D-4724-A792-C47597C2EFBB}" presName="vert1" presStyleCnt="0"/>
      <dgm:spPr/>
    </dgm:pt>
    <dgm:pt modelId="{E7B436ED-A456-4D03-BEE4-A7809623CDF4}" type="pres">
      <dgm:prSet presAssocID="{BD1176D5-AB75-440C-8879-22FBC3495F30}" presName="thickLine" presStyleLbl="alignNode1" presStyleIdx="4" presStyleCnt="8"/>
      <dgm:spPr/>
    </dgm:pt>
    <dgm:pt modelId="{FB588248-FD3C-4464-A086-41C76FC44FE5}" type="pres">
      <dgm:prSet presAssocID="{BD1176D5-AB75-440C-8879-22FBC3495F30}" presName="horz1" presStyleCnt="0"/>
      <dgm:spPr/>
    </dgm:pt>
    <dgm:pt modelId="{E998FA95-097D-4620-AC39-24FB7D59A190}" type="pres">
      <dgm:prSet presAssocID="{BD1176D5-AB75-440C-8879-22FBC3495F30}" presName="tx1" presStyleLbl="revTx" presStyleIdx="4" presStyleCnt="8"/>
      <dgm:spPr/>
    </dgm:pt>
    <dgm:pt modelId="{5C3DD6AA-2AA8-4FC3-89E7-B5FDC70769E3}" type="pres">
      <dgm:prSet presAssocID="{BD1176D5-AB75-440C-8879-22FBC3495F30}" presName="vert1" presStyleCnt="0"/>
      <dgm:spPr/>
    </dgm:pt>
    <dgm:pt modelId="{02EA0773-CD9F-4E8F-BE8C-449986A4AB2E}" type="pres">
      <dgm:prSet presAssocID="{630C3CBE-06B0-4878-9C08-D398A3564AE6}" presName="thickLine" presStyleLbl="alignNode1" presStyleIdx="5" presStyleCnt="8"/>
      <dgm:spPr/>
    </dgm:pt>
    <dgm:pt modelId="{5BCAED1A-3C64-44C3-95F5-680F378900E5}" type="pres">
      <dgm:prSet presAssocID="{630C3CBE-06B0-4878-9C08-D398A3564AE6}" presName="horz1" presStyleCnt="0"/>
      <dgm:spPr/>
    </dgm:pt>
    <dgm:pt modelId="{BA2BCDB5-3504-4975-ABF7-82F4974DA3F7}" type="pres">
      <dgm:prSet presAssocID="{630C3CBE-06B0-4878-9C08-D398A3564AE6}" presName="tx1" presStyleLbl="revTx" presStyleIdx="5" presStyleCnt="8"/>
      <dgm:spPr/>
    </dgm:pt>
    <dgm:pt modelId="{615313C5-8B43-4A82-9CA0-F09AF5311B79}" type="pres">
      <dgm:prSet presAssocID="{630C3CBE-06B0-4878-9C08-D398A3564AE6}" presName="vert1" presStyleCnt="0"/>
      <dgm:spPr/>
    </dgm:pt>
    <dgm:pt modelId="{7CA18498-8363-4F83-BA3E-C0DA683210EC}" type="pres">
      <dgm:prSet presAssocID="{27FB6722-E907-4C28-8B07-8CB169CD5357}" presName="thickLine" presStyleLbl="alignNode1" presStyleIdx="6" presStyleCnt="8"/>
      <dgm:spPr/>
    </dgm:pt>
    <dgm:pt modelId="{8417BB57-4225-4C6B-A87F-EF271B83786E}" type="pres">
      <dgm:prSet presAssocID="{27FB6722-E907-4C28-8B07-8CB169CD5357}" presName="horz1" presStyleCnt="0"/>
      <dgm:spPr/>
    </dgm:pt>
    <dgm:pt modelId="{360F7AE1-29FD-4D14-9CD9-31491CE7AC0E}" type="pres">
      <dgm:prSet presAssocID="{27FB6722-E907-4C28-8B07-8CB169CD5357}" presName="tx1" presStyleLbl="revTx" presStyleIdx="6" presStyleCnt="8"/>
      <dgm:spPr/>
    </dgm:pt>
    <dgm:pt modelId="{4BE9903E-7006-4E47-95C8-6A1152F335DB}" type="pres">
      <dgm:prSet presAssocID="{27FB6722-E907-4C28-8B07-8CB169CD5357}" presName="vert1" presStyleCnt="0"/>
      <dgm:spPr/>
    </dgm:pt>
    <dgm:pt modelId="{6AA154AE-AB66-497E-9631-B5ADAADA7994}" type="pres">
      <dgm:prSet presAssocID="{D8AFDBA1-DB4D-4042-ACCE-0C8AA2EE2CFA}" presName="thickLine" presStyleLbl="alignNode1" presStyleIdx="7" presStyleCnt="8"/>
      <dgm:spPr/>
    </dgm:pt>
    <dgm:pt modelId="{AEDA95E7-3749-4658-BBEB-EE47129AC598}" type="pres">
      <dgm:prSet presAssocID="{D8AFDBA1-DB4D-4042-ACCE-0C8AA2EE2CFA}" presName="horz1" presStyleCnt="0"/>
      <dgm:spPr/>
    </dgm:pt>
    <dgm:pt modelId="{B6AC63D6-978A-47BA-911D-FA2BB685DF39}" type="pres">
      <dgm:prSet presAssocID="{D8AFDBA1-DB4D-4042-ACCE-0C8AA2EE2CFA}" presName="tx1" presStyleLbl="revTx" presStyleIdx="7" presStyleCnt="8"/>
      <dgm:spPr/>
    </dgm:pt>
    <dgm:pt modelId="{DFB01BD1-8D70-493F-B0B6-B583D7A3A3F1}" type="pres">
      <dgm:prSet presAssocID="{D8AFDBA1-DB4D-4042-ACCE-0C8AA2EE2CFA}" presName="vert1" presStyleCnt="0"/>
      <dgm:spPr/>
    </dgm:pt>
  </dgm:ptLst>
  <dgm:cxnLst>
    <dgm:cxn modelId="{D76B7F05-8846-4BB0-A53E-71755E5A5D3E}" srcId="{4E4A94E4-EC65-4EEE-96E8-7F07E3B18035}" destId="{630C3CBE-06B0-4878-9C08-D398A3564AE6}" srcOrd="5" destOrd="0" parTransId="{39AA04F6-4384-4428-B2A5-2EA10B7BA425}" sibTransId="{EB10CAE0-CCD0-4C59-BE37-6A6D50325459}"/>
    <dgm:cxn modelId="{D8A73812-0295-4763-AD2D-22426337375D}" srcId="{4E4A94E4-EC65-4EEE-96E8-7F07E3B18035}" destId="{0E58BC4C-E08E-486B-81CB-84BD1A324757}" srcOrd="2" destOrd="0" parTransId="{3336C11A-4C9F-479B-B8FB-16271152E48B}" sibTransId="{F2358790-BCD5-475C-9A41-8C94529FE5BD}"/>
    <dgm:cxn modelId="{EB2C9C2F-B86D-48B0-8B1B-A538A9676561}" srcId="{4E4A94E4-EC65-4EEE-96E8-7F07E3B18035}" destId="{BD1176D5-AB75-440C-8879-22FBC3495F30}" srcOrd="4" destOrd="0" parTransId="{9A893E12-E96F-4C7B-BDFF-1FCE13C6A5D5}" sibTransId="{ADD06355-9B76-4300-B5EB-BA2E2B2621B9}"/>
    <dgm:cxn modelId="{6FC8FE37-60D6-433F-B3C9-B844C1AFE913}" type="presOf" srcId="{27FB6722-E907-4C28-8B07-8CB169CD5357}" destId="{360F7AE1-29FD-4D14-9CD9-31491CE7AC0E}" srcOrd="0" destOrd="0" presId="urn:microsoft.com/office/officeart/2008/layout/LinedList"/>
    <dgm:cxn modelId="{98445439-9202-4BF0-A488-FB608578BE35}" srcId="{4E4A94E4-EC65-4EEE-96E8-7F07E3B18035}" destId="{6A07280D-22A7-4B99-AFB5-D7692E310175}" srcOrd="1" destOrd="0" parTransId="{19135B19-4D0C-4306-A2B0-E4B5D97B65FC}" sibTransId="{0526BD76-6789-4F8F-A608-18B172FB7592}"/>
    <dgm:cxn modelId="{5D585142-8675-4DF3-B8E6-BE3FB4FE1CA9}" srcId="{4E4A94E4-EC65-4EEE-96E8-7F07E3B18035}" destId="{27FB6722-E907-4C28-8B07-8CB169CD5357}" srcOrd="6" destOrd="0" parTransId="{51EEEDDB-83AB-42C6-B7EB-0AC07317F41F}" sibTransId="{485E7340-76BE-46F8-879D-46B2F8EDF877}"/>
    <dgm:cxn modelId="{37A06750-F4FB-42FF-9488-37942A6ADD4F}" type="presOf" srcId="{4E4A94E4-EC65-4EEE-96E8-7F07E3B18035}" destId="{0739A3CC-B546-48DA-B49E-B8EE62EDE708}" srcOrd="0" destOrd="0" presId="urn:microsoft.com/office/officeart/2008/layout/LinedList"/>
    <dgm:cxn modelId="{47F04073-5323-4766-A78B-C50CABA990FA}" type="presOf" srcId="{3A4B5B39-426D-4724-A792-C47597C2EFBB}" destId="{A16C9A43-F9D3-439B-B294-5C78A6A07BA9}" srcOrd="0" destOrd="0" presId="urn:microsoft.com/office/officeart/2008/layout/LinedList"/>
    <dgm:cxn modelId="{282D7691-BE3F-480E-8DDE-9028474996E7}" srcId="{4E4A94E4-EC65-4EEE-96E8-7F07E3B18035}" destId="{3A4B5B39-426D-4724-A792-C47597C2EFBB}" srcOrd="3" destOrd="0" parTransId="{35657D70-B2D4-4B05-832E-E1D497B6B549}" sibTransId="{C0CA4CEF-E8AB-43C1-8695-7D24B17F351D}"/>
    <dgm:cxn modelId="{045E9C93-9CC9-411F-993B-2B86150F9CDA}" type="presOf" srcId="{6A07280D-22A7-4B99-AFB5-D7692E310175}" destId="{DC12B56C-6983-41EA-8C8C-9D85C03E18BF}" srcOrd="0" destOrd="0" presId="urn:microsoft.com/office/officeart/2008/layout/LinedList"/>
    <dgm:cxn modelId="{7F848296-05C7-4466-8A9E-2F091AEFC3FF}" srcId="{4E4A94E4-EC65-4EEE-96E8-7F07E3B18035}" destId="{07921C11-E776-44DE-A6D7-271CBBC8BDFF}" srcOrd="0" destOrd="0" parTransId="{FCAD3C7E-86FC-4E6A-A0FB-ED42C5D70605}" sibTransId="{9CD783F0-8E35-40E4-B4E4-580C9423C7D6}"/>
    <dgm:cxn modelId="{442C229B-44BC-46F1-AA0D-61A8034FE5D9}" type="presOf" srcId="{BD1176D5-AB75-440C-8879-22FBC3495F30}" destId="{E998FA95-097D-4620-AC39-24FB7D59A190}" srcOrd="0" destOrd="0" presId="urn:microsoft.com/office/officeart/2008/layout/LinedList"/>
    <dgm:cxn modelId="{FFCA539E-9B96-4687-B55D-5D685A3C936B}" type="presOf" srcId="{0E58BC4C-E08E-486B-81CB-84BD1A324757}" destId="{0EB077F0-203A-40E5-A761-D2401A4B45F8}" srcOrd="0" destOrd="0" presId="urn:microsoft.com/office/officeart/2008/layout/LinedList"/>
    <dgm:cxn modelId="{AB2B5DAB-C52E-4122-97DB-FC72C2E917F0}" type="presOf" srcId="{D8AFDBA1-DB4D-4042-ACCE-0C8AA2EE2CFA}" destId="{B6AC63D6-978A-47BA-911D-FA2BB685DF39}" srcOrd="0" destOrd="0" presId="urn:microsoft.com/office/officeart/2008/layout/LinedList"/>
    <dgm:cxn modelId="{9B0F6ACF-766B-4C5F-A5C5-0B9F983F7338}" type="presOf" srcId="{630C3CBE-06B0-4878-9C08-D398A3564AE6}" destId="{BA2BCDB5-3504-4975-ABF7-82F4974DA3F7}" srcOrd="0" destOrd="0" presId="urn:microsoft.com/office/officeart/2008/layout/LinedList"/>
    <dgm:cxn modelId="{264808D1-6ABE-4A55-A375-E79C1FB2F38B}" srcId="{4E4A94E4-EC65-4EEE-96E8-7F07E3B18035}" destId="{D8AFDBA1-DB4D-4042-ACCE-0C8AA2EE2CFA}" srcOrd="7" destOrd="0" parTransId="{CA695954-0487-4AC6-AE28-655A95F33D6A}" sibTransId="{C6C10B06-90F8-46C3-812F-D9C98325337E}"/>
    <dgm:cxn modelId="{65EDC8D4-3790-4670-A28A-C41C8A36AD7F}" type="presOf" srcId="{07921C11-E776-44DE-A6D7-271CBBC8BDFF}" destId="{FDAE2D48-6826-4E2F-9195-EB01D514D80D}" srcOrd="0" destOrd="0" presId="urn:microsoft.com/office/officeart/2008/layout/LinedList"/>
    <dgm:cxn modelId="{EFC9AE00-85D9-4614-8493-30BF29DA8EC4}" type="presParOf" srcId="{0739A3CC-B546-48DA-B49E-B8EE62EDE708}" destId="{4DBE526E-BA83-4801-8945-9A908554E6B9}" srcOrd="0" destOrd="0" presId="urn:microsoft.com/office/officeart/2008/layout/LinedList"/>
    <dgm:cxn modelId="{EDE750A7-E8D4-4FF9-BC26-7BE9AF15D4C3}" type="presParOf" srcId="{0739A3CC-B546-48DA-B49E-B8EE62EDE708}" destId="{EBC8261C-86A5-4A16-830D-11129888D387}" srcOrd="1" destOrd="0" presId="urn:microsoft.com/office/officeart/2008/layout/LinedList"/>
    <dgm:cxn modelId="{D1B2ECCB-872E-4D61-A9D2-19F5FA5E0F47}" type="presParOf" srcId="{EBC8261C-86A5-4A16-830D-11129888D387}" destId="{FDAE2D48-6826-4E2F-9195-EB01D514D80D}" srcOrd="0" destOrd="0" presId="urn:microsoft.com/office/officeart/2008/layout/LinedList"/>
    <dgm:cxn modelId="{510B344D-2D6C-4A5D-AD2B-CEED82A309D7}" type="presParOf" srcId="{EBC8261C-86A5-4A16-830D-11129888D387}" destId="{81B0F562-19EA-46A3-9BFE-48E338AAEF28}" srcOrd="1" destOrd="0" presId="urn:microsoft.com/office/officeart/2008/layout/LinedList"/>
    <dgm:cxn modelId="{B8BA6219-3B71-46BD-A774-0ACE91EBD93B}" type="presParOf" srcId="{0739A3CC-B546-48DA-B49E-B8EE62EDE708}" destId="{946BF6F3-AF75-47E4-9568-6A3437C1E91C}" srcOrd="2" destOrd="0" presId="urn:microsoft.com/office/officeart/2008/layout/LinedList"/>
    <dgm:cxn modelId="{964A6F28-DC16-414B-9994-2BA05AD9F91D}" type="presParOf" srcId="{0739A3CC-B546-48DA-B49E-B8EE62EDE708}" destId="{E17F2C74-2908-4ECA-8B27-7073435E5B0D}" srcOrd="3" destOrd="0" presId="urn:microsoft.com/office/officeart/2008/layout/LinedList"/>
    <dgm:cxn modelId="{3B837296-77E5-434E-9816-6B7DC55E0E64}" type="presParOf" srcId="{E17F2C74-2908-4ECA-8B27-7073435E5B0D}" destId="{DC12B56C-6983-41EA-8C8C-9D85C03E18BF}" srcOrd="0" destOrd="0" presId="urn:microsoft.com/office/officeart/2008/layout/LinedList"/>
    <dgm:cxn modelId="{19876438-0309-4519-AB6F-48DE88B6C6C9}" type="presParOf" srcId="{E17F2C74-2908-4ECA-8B27-7073435E5B0D}" destId="{1624135C-BF5A-46C8-A8E9-43A078EEB016}" srcOrd="1" destOrd="0" presId="urn:microsoft.com/office/officeart/2008/layout/LinedList"/>
    <dgm:cxn modelId="{C36255AA-E2D7-447C-8564-DB1419E3E7CF}" type="presParOf" srcId="{0739A3CC-B546-48DA-B49E-B8EE62EDE708}" destId="{6CB3DB90-FB03-4A60-BC46-4217D73090EF}" srcOrd="4" destOrd="0" presId="urn:microsoft.com/office/officeart/2008/layout/LinedList"/>
    <dgm:cxn modelId="{B08F0FC2-238B-499E-8FDA-9A004BA2DA33}" type="presParOf" srcId="{0739A3CC-B546-48DA-B49E-B8EE62EDE708}" destId="{767444F5-5F8D-41C7-B6B8-E16C8A7ED138}" srcOrd="5" destOrd="0" presId="urn:microsoft.com/office/officeart/2008/layout/LinedList"/>
    <dgm:cxn modelId="{F710AFA8-8632-4E80-8D22-229ECA94DDED}" type="presParOf" srcId="{767444F5-5F8D-41C7-B6B8-E16C8A7ED138}" destId="{0EB077F0-203A-40E5-A761-D2401A4B45F8}" srcOrd="0" destOrd="0" presId="urn:microsoft.com/office/officeart/2008/layout/LinedList"/>
    <dgm:cxn modelId="{E202AB34-1CC2-44BE-9603-92372B273373}" type="presParOf" srcId="{767444F5-5F8D-41C7-B6B8-E16C8A7ED138}" destId="{3630C39B-BDE5-4A82-B778-7029E221DF33}" srcOrd="1" destOrd="0" presId="urn:microsoft.com/office/officeart/2008/layout/LinedList"/>
    <dgm:cxn modelId="{7A26A679-7D93-493D-A575-4E502F103CF3}" type="presParOf" srcId="{0739A3CC-B546-48DA-B49E-B8EE62EDE708}" destId="{4D98DA79-5068-4565-986D-47B1F4B011A8}" srcOrd="6" destOrd="0" presId="urn:microsoft.com/office/officeart/2008/layout/LinedList"/>
    <dgm:cxn modelId="{EC91C9DC-9847-48FC-8115-33BCE9CD241B}" type="presParOf" srcId="{0739A3CC-B546-48DA-B49E-B8EE62EDE708}" destId="{2252525A-CA6A-4458-B374-B09397794DF1}" srcOrd="7" destOrd="0" presId="urn:microsoft.com/office/officeart/2008/layout/LinedList"/>
    <dgm:cxn modelId="{C347FA3C-E109-4DF8-B0AF-D7942EA8F14D}" type="presParOf" srcId="{2252525A-CA6A-4458-B374-B09397794DF1}" destId="{A16C9A43-F9D3-439B-B294-5C78A6A07BA9}" srcOrd="0" destOrd="0" presId="urn:microsoft.com/office/officeart/2008/layout/LinedList"/>
    <dgm:cxn modelId="{FE3368F8-9EC5-4952-B159-84A69C1F1D72}" type="presParOf" srcId="{2252525A-CA6A-4458-B374-B09397794DF1}" destId="{FE9EB54B-4892-4225-9954-28289E08665C}" srcOrd="1" destOrd="0" presId="urn:microsoft.com/office/officeart/2008/layout/LinedList"/>
    <dgm:cxn modelId="{EDD4B9D3-25D2-4A7E-B613-4731FBB8F974}" type="presParOf" srcId="{0739A3CC-B546-48DA-B49E-B8EE62EDE708}" destId="{E7B436ED-A456-4D03-BEE4-A7809623CDF4}" srcOrd="8" destOrd="0" presId="urn:microsoft.com/office/officeart/2008/layout/LinedList"/>
    <dgm:cxn modelId="{81E74842-5495-41C7-8B4E-30675E95B6F4}" type="presParOf" srcId="{0739A3CC-B546-48DA-B49E-B8EE62EDE708}" destId="{FB588248-FD3C-4464-A086-41C76FC44FE5}" srcOrd="9" destOrd="0" presId="urn:microsoft.com/office/officeart/2008/layout/LinedList"/>
    <dgm:cxn modelId="{FF1C8827-DCAA-4E82-96CF-244BB7FDCCC3}" type="presParOf" srcId="{FB588248-FD3C-4464-A086-41C76FC44FE5}" destId="{E998FA95-097D-4620-AC39-24FB7D59A190}" srcOrd="0" destOrd="0" presId="urn:microsoft.com/office/officeart/2008/layout/LinedList"/>
    <dgm:cxn modelId="{EC8B8AE4-4258-471C-BCB6-ED24950C5E3E}" type="presParOf" srcId="{FB588248-FD3C-4464-A086-41C76FC44FE5}" destId="{5C3DD6AA-2AA8-4FC3-89E7-B5FDC70769E3}" srcOrd="1" destOrd="0" presId="urn:microsoft.com/office/officeart/2008/layout/LinedList"/>
    <dgm:cxn modelId="{AE8BCD40-550D-4635-B215-27ADAE58A943}" type="presParOf" srcId="{0739A3CC-B546-48DA-B49E-B8EE62EDE708}" destId="{02EA0773-CD9F-4E8F-BE8C-449986A4AB2E}" srcOrd="10" destOrd="0" presId="urn:microsoft.com/office/officeart/2008/layout/LinedList"/>
    <dgm:cxn modelId="{91C11709-CD1A-4DDF-A8FB-BBD36245CC53}" type="presParOf" srcId="{0739A3CC-B546-48DA-B49E-B8EE62EDE708}" destId="{5BCAED1A-3C64-44C3-95F5-680F378900E5}" srcOrd="11" destOrd="0" presId="urn:microsoft.com/office/officeart/2008/layout/LinedList"/>
    <dgm:cxn modelId="{10F009ED-16A8-4572-BC3F-0B6D3CF828F4}" type="presParOf" srcId="{5BCAED1A-3C64-44C3-95F5-680F378900E5}" destId="{BA2BCDB5-3504-4975-ABF7-82F4974DA3F7}" srcOrd="0" destOrd="0" presId="urn:microsoft.com/office/officeart/2008/layout/LinedList"/>
    <dgm:cxn modelId="{035643A9-F5A1-422E-92DF-4E8132B37492}" type="presParOf" srcId="{5BCAED1A-3C64-44C3-95F5-680F378900E5}" destId="{615313C5-8B43-4A82-9CA0-F09AF5311B79}" srcOrd="1" destOrd="0" presId="urn:microsoft.com/office/officeart/2008/layout/LinedList"/>
    <dgm:cxn modelId="{C4EA10E0-60AD-4D9A-A3C7-606A85DB31B8}" type="presParOf" srcId="{0739A3CC-B546-48DA-B49E-B8EE62EDE708}" destId="{7CA18498-8363-4F83-BA3E-C0DA683210EC}" srcOrd="12" destOrd="0" presId="urn:microsoft.com/office/officeart/2008/layout/LinedList"/>
    <dgm:cxn modelId="{77804AF0-5DC3-4404-B0D1-1C6EDC1DC6CB}" type="presParOf" srcId="{0739A3CC-B546-48DA-B49E-B8EE62EDE708}" destId="{8417BB57-4225-4C6B-A87F-EF271B83786E}" srcOrd="13" destOrd="0" presId="urn:microsoft.com/office/officeart/2008/layout/LinedList"/>
    <dgm:cxn modelId="{D715F6BB-B02D-486F-B3E2-43E3D36929AC}" type="presParOf" srcId="{8417BB57-4225-4C6B-A87F-EF271B83786E}" destId="{360F7AE1-29FD-4D14-9CD9-31491CE7AC0E}" srcOrd="0" destOrd="0" presId="urn:microsoft.com/office/officeart/2008/layout/LinedList"/>
    <dgm:cxn modelId="{2905DB76-E291-4501-98C8-6F6973589CAE}" type="presParOf" srcId="{8417BB57-4225-4C6B-A87F-EF271B83786E}" destId="{4BE9903E-7006-4E47-95C8-6A1152F335DB}" srcOrd="1" destOrd="0" presId="urn:microsoft.com/office/officeart/2008/layout/LinedList"/>
    <dgm:cxn modelId="{E48EA65E-8308-4EDF-9183-8DA3C3482692}" type="presParOf" srcId="{0739A3CC-B546-48DA-B49E-B8EE62EDE708}" destId="{6AA154AE-AB66-497E-9631-B5ADAADA7994}" srcOrd="14" destOrd="0" presId="urn:microsoft.com/office/officeart/2008/layout/LinedList"/>
    <dgm:cxn modelId="{074E2734-E401-4219-B794-2E1906AC6C26}" type="presParOf" srcId="{0739A3CC-B546-48DA-B49E-B8EE62EDE708}" destId="{AEDA95E7-3749-4658-BBEB-EE47129AC598}" srcOrd="15" destOrd="0" presId="urn:microsoft.com/office/officeart/2008/layout/LinedList"/>
    <dgm:cxn modelId="{8D59FF5D-BF5D-4013-99F6-5AC61BB622C4}" type="presParOf" srcId="{AEDA95E7-3749-4658-BBEB-EE47129AC598}" destId="{B6AC63D6-978A-47BA-911D-FA2BB685DF39}" srcOrd="0" destOrd="0" presId="urn:microsoft.com/office/officeart/2008/layout/LinedList"/>
    <dgm:cxn modelId="{791FBFFC-5680-4D5F-AE30-047FA86205FB}" type="presParOf" srcId="{AEDA95E7-3749-4658-BBEB-EE47129AC598}" destId="{DFB01BD1-8D70-493F-B0B6-B583D7A3A3F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08DB01-51C8-41AA-8754-BBB7C9054FCA}">
      <dsp:nvSpPr>
        <dsp:cNvPr id="0" name=""/>
        <dsp:cNvSpPr/>
      </dsp:nvSpPr>
      <dsp:spPr>
        <a:xfrm>
          <a:off x="0" y="294822"/>
          <a:ext cx="1562175" cy="93730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rgbClr val="FF0000"/>
              </a:solidFill>
            </a:rPr>
            <a:t>ETIQUETTE AND BEHAVIOR</a:t>
          </a:r>
          <a:endParaRPr lang="en-US" sz="1400" kern="1200" dirty="0">
            <a:solidFill>
              <a:srgbClr val="FF0000"/>
            </a:solidFill>
          </a:endParaRPr>
        </a:p>
      </dsp:txBody>
      <dsp:txXfrm>
        <a:off x="0" y="294822"/>
        <a:ext cx="1562175" cy="937305"/>
      </dsp:txXfrm>
    </dsp:sp>
    <dsp:sp modelId="{B9AD6931-A79E-428B-BFAD-8A6A615F49E5}">
      <dsp:nvSpPr>
        <dsp:cNvPr id="0" name=""/>
        <dsp:cNvSpPr/>
      </dsp:nvSpPr>
      <dsp:spPr>
        <a:xfrm>
          <a:off x="1718393" y="294822"/>
          <a:ext cx="1562175" cy="937305"/>
        </a:xfrm>
        <a:prstGeom prst="rect">
          <a:avLst/>
        </a:prstGeom>
        <a:solidFill>
          <a:schemeClr val="accent5">
            <a:hueOff val="-76351"/>
            <a:satOff val="4150"/>
            <a:lumOff val="-767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How we greet each other.</a:t>
          </a:r>
          <a:endParaRPr lang="en-US" sz="1400" kern="1200" dirty="0"/>
        </a:p>
      </dsp:txBody>
      <dsp:txXfrm>
        <a:off x="1718393" y="294822"/>
        <a:ext cx="1562175" cy="937305"/>
      </dsp:txXfrm>
    </dsp:sp>
    <dsp:sp modelId="{4136A14D-A30E-47EF-9BA7-9A3BD1F48CD2}">
      <dsp:nvSpPr>
        <dsp:cNvPr id="0" name=""/>
        <dsp:cNvSpPr/>
      </dsp:nvSpPr>
      <dsp:spPr>
        <a:xfrm>
          <a:off x="3436786" y="294822"/>
          <a:ext cx="1562175" cy="937305"/>
        </a:xfrm>
        <a:prstGeom prst="rect">
          <a:avLst/>
        </a:prstGeom>
        <a:solidFill>
          <a:schemeClr val="accent5">
            <a:hueOff val="-152703"/>
            <a:satOff val="8299"/>
            <a:lumOff val="-1533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What is considered common courtesy.</a:t>
          </a:r>
          <a:endParaRPr lang="en-US" sz="1400" kern="1200" dirty="0"/>
        </a:p>
      </dsp:txBody>
      <dsp:txXfrm>
        <a:off x="3436786" y="294822"/>
        <a:ext cx="1562175" cy="937305"/>
      </dsp:txXfrm>
    </dsp:sp>
    <dsp:sp modelId="{15D94EB8-E2F6-442A-B60D-DA0581A9BA07}">
      <dsp:nvSpPr>
        <dsp:cNvPr id="0" name=""/>
        <dsp:cNvSpPr/>
      </dsp:nvSpPr>
      <dsp:spPr>
        <a:xfrm>
          <a:off x="0" y="1388345"/>
          <a:ext cx="1562175" cy="937305"/>
        </a:xfrm>
        <a:prstGeom prst="rect">
          <a:avLst/>
        </a:prstGeom>
        <a:solidFill>
          <a:schemeClr val="accent5">
            <a:hueOff val="-229054"/>
            <a:satOff val="12449"/>
            <a:lumOff val="-2300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What is considered impolite.</a:t>
          </a:r>
          <a:endParaRPr lang="en-US" sz="1400" kern="1200" dirty="0"/>
        </a:p>
      </dsp:txBody>
      <dsp:txXfrm>
        <a:off x="0" y="1388345"/>
        <a:ext cx="1562175" cy="937305"/>
      </dsp:txXfrm>
    </dsp:sp>
    <dsp:sp modelId="{9FC26033-7BEB-4AA9-B84D-CF7C4274FC88}">
      <dsp:nvSpPr>
        <dsp:cNvPr id="0" name=""/>
        <dsp:cNvSpPr/>
      </dsp:nvSpPr>
      <dsp:spPr>
        <a:xfrm>
          <a:off x="1718393" y="1388345"/>
          <a:ext cx="1562175" cy="937305"/>
        </a:xfrm>
        <a:prstGeom prst="rect">
          <a:avLst/>
        </a:prstGeom>
        <a:solidFill>
          <a:schemeClr val="accent5">
            <a:hueOff val="-305405"/>
            <a:satOff val="16599"/>
            <a:lumOff val="-3066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How we show respect and disrespect.</a:t>
          </a:r>
          <a:endParaRPr lang="en-US" sz="1400" kern="1200" dirty="0"/>
        </a:p>
      </dsp:txBody>
      <dsp:txXfrm>
        <a:off x="1718393" y="1388345"/>
        <a:ext cx="1562175" cy="937305"/>
      </dsp:txXfrm>
    </dsp:sp>
    <dsp:sp modelId="{4B4D20E8-7767-4AC2-8871-2B470BFA5509}">
      <dsp:nvSpPr>
        <dsp:cNvPr id="0" name=""/>
        <dsp:cNvSpPr/>
      </dsp:nvSpPr>
      <dsp:spPr>
        <a:xfrm>
          <a:off x="3436786" y="1388345"/>
          <a:ext cx="1562175" cy="937305"/>
        </a:xfrm>
        <a:prstGeom prst="rect">
          <a:avLst/>
        </a:prstGeom>
        <a:solidFill>
          <a:schemeClr val="accent5">
            <a:hueOff val="-381757"/>
            <a:satOff val="20749"/>
            <a:lumOff val="-3833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What is embarrassing.</a:t>
          </a:r>
          <a:endParaRPr lang="en-US" sz="1400" kern="1200" dirty="0"/>
        </a:p>
      </dsp:txBody>
      <dsp:txXfrm>
        <a:off x="3436786" y="1388345"/>
        <a:ext cx="1562175" cy="937305"/>
      </dsp:txXfrm>
    </dsp:sp>
    <dsp:sp modelId="{D8D243F0-F64B-4B5D-93CC-61F084D355AD}">
      <dsp:nvSpPr>
        <dsp:cNvPr id="0" name=""/>
        <dsp:cNvSpPr/>
      </dsp:nvSpPr>
      <dsp:spPr>
        <a:xfrm>
          <a:off x="0" y="2481868"/>
          <a:ext cx="1562175" cy="937305"/>
        </a:xfrm>
        <a:prstGeom prst="rect">
          <a:avLst/>
        </a:prstGeom>
        <a:solidFill>
          <a:schemeClr val="accent5">
            <a:hueOff val="-458108"/>
            <a:satOff val="24898"/>
            <a:lumOff val="-4599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What makes us feel good.</a:t>
          </a:r>
          <a:endParaRPr lang="en-US" sz="1400" kern="1200" dirty="0"/>
        </a:p>
      </dsp:txBody>
      <dsp:txXfrm>
        <a:off x="0" y="2481868"/>
        <a:ext cx="1562175" cy="937305"/>
      </dsp:txXfrm>
    </dsp:sp>
    <dsp:sp modelId="{C252E4D3-D2D4-4E7F-939E-EB4B7064F950}">
      <dsp:nvSpPr>
        <dsp:cNvPr id="0" name=""/>
        <dsp:cNvSpPr/>
      </dsp:nvSpPr>
      <dsp:spPr>
        <a:xfrm>
          <a:off x="1718393" y="2481868"/>
          <a:ext cx="1562175" cy="937305"/>
        </a:xfrm>
        <a:prstGeom prst="rect">
          <a:avLst/>
        </a:prstGeom>
        <a:solidFill>
          <a:schemeClr val="accent5">
            <a:hueOff val="-534460"/>
            <a:satOff val="29048"/>
            <a:lumOff val="-5366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What we eat and how we eat.</a:t>
          </a:r>
          <a:endParaRPr lang="en-US" sz="1400" kern="1200" dirty="0"/>
        </a:p>
      </dsp:txBody>
      <dsp:txXfrm>
        <a:off x="1718393" y="2481868"/>
        <a:ext cx="1562175" cy="937305"/>
      </dsp:txXfrm>
    </dsp:sp>
    <dsp:sp modelId="{E3AF1249-E6E6-4FE9-AEF5-8936F174D645}">
      <dsp:nvSpPr>
        <dsp:cNvPr id="0" name=""/>
        <dsp:cNvSpPr/>
      </dsp:nvSpPr>
      <dsp:spPr>
        <a:xfrm>
          <a:off x="3436786" y="2481868"/>
          <a:ext cx="1562175" cy="937305"/>
        </a:xfrm>
        <a:prstGeom prst="rect">
          <a:avLst/>
        </a:prstGeom>
        <a:solidFill>
          <a:schemeClr val="accent5">
            <a:hueOff val="-610811"/>
            <a:satOff val="33198"/>
            <a:lumOff val="-6132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What we wear.</a:t>
          </a:r>
          <a:endParaRPr lang="en-US" sz="1400" kern="1200" dirty="0"/>
        </a:p>
      </dsp:txBody>
      <dsp:txXfrm>
        <a:off x="3436786" y="2481868"/>
        <a:ext cx="1562175" cy="937305"/>
      </dsp:txXfrm>
    </dsp:sp>
    <dsp:sp modelId="{F932533B-26D2-4CCB-9C12-F083EE66EDDD}">
      <dsp:nvSpPr>
        <dsp:cNvPr id="0" name=""/>
        <dsp:cNvSpPr/>
      </dsp:nvSpPr>
      <dsp:spPr>
        <a:xfrm>
          <a:off x="0" y="3575391"/>
          <a:ext cx="1562175" cy="937305"/>
        </a:xfrm>
        <a:prstGeom prst="rect">
          <a:avLst/>
        </a:prstGeom>
        <a:solidFill>
          <a:schemeClr val="accent5">
            <a:hueOff val="-687162"/>
            <a:satOff val="37348"/>
            <a:lumOff val="-6899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What we buy and how we behave in stores.</a:t>
          </a:r>
          <a:endParaRPr lang="en-US" sz="1400" kern="1200" dirty="0"/>
        </a:p>
      </dsp:txBody>
      <dsp:txXfrm>
        <a:off x="0" y="3575391"/>
        <a:ext cx="1562175" cy="937305"/>
      </dsp:txXfrm>
    </dsp:sp>
    <dsp:sp modelId="{EB822D37-A71D-4119-B2AB-F7DDF7116C4F}">
      <dsp:nvSpPr>
        <dsp:cNvPr id="0" name=""/>
        <dsp:cNvSpPr/>
      </dsp:nvSpPr>
      <dsp:spPr>
        <a:xfrm>
          <a:off x="1718393" y="3575391"/>
          <a:ext cx="1562175" cy="937305"/>
        </a:xfrm>
        <a:prstGeom prst="rect">
          <a:avLst/>
        </a:prstGeom>
        <a:solidFill>
          <a:schemeClr val="accent5">
            <a:hueOff val="-763514"/>
            <a:satOff val="41497"/>
            <a:lumOff val="-7665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How often we touch each other and how we touch</a:t>
          </a:r>
          <a:endParaRPr lang="en-US" sz="1400" kern="1200" dirty="0"/>
        </a:p>
      </dsp:txBody>
      <dsp:txXfrm>
        <a:off x="1718393" y="3575391"/>
        <a:ext cx="1562175" cy="937305"/>
      </dsp:txXfrm>
    </dsp:sp>
    <dsp:sp modelId="{B85ECA3D-0BAF-4407-94A8-65EBBDCEA475}">
      <dsp:nvSpPr>
        <dsp:cNvPr id="0" name=""/>
        <dsp:cNvSpPr/>
      </dsp:nvSpPr>
      <dsp:spPr>
        <a:xfrm>
          <a:off x="3436786" y="3575391"/>
          <a:ext cx="1562175" cy="937305"/>
        </a:xfrm>
        <a:prstGeom prst="rect">
          <a:avLst/>
        </a:prstGeom>
        <a:solidFill>
          <a:schemeClr val="accent5">
            <a:hueOff val="-839865"/>
            <a:satOff val="45647"/>
            <a:lumOff val="-8432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each other.</a:t>
          </a:r>
          <a:endParaRPr lang="en-US" sz="1400" kern="1200" dirty="0"/>
        </a:p>
      </dsp:txBody>
      <dsp:txXfrm>
        <a:off x="3436786" y="3575391"/>
        <a:ext cx="1562175" cy="9373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AC82B9-5954-405C-976F-EA3A7C94B38A}">
      <dsp:nvSpPr>
        <dsp:cNvPr id="0" name=""/>
        <dsp:cNvSpPr/>
      </dsp:nvSpPr>
      <dsp:spPr>
        <a:xfrm>
          <a:off x="972264" y="2857"/>
          <a:ext cx="2557462" cy="153447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How time is scheduled and used.</a:t>
          </a:r>
        </a:p>
      </dsp:txBody>
      <dsp:txXfrm>
        <a:off x="972264" y="2857"/>
        <a:ext cx="2557462" cy="1534477"/>
      </dsp:txXfrm>
    </dsp:sp>
    <dsp:sp modelId="{30495866-00DB-4A7F-A551-788B888A59AE}">
      <dsp:nvSpPr>
        <dsp:cNvPr id="0" name=""/>
        <dsp:cNvSpPr/>
      </dsp:nvSpPr>
      <dsp:spPr>
        <a:xfrm>
          <a:off x="3785473" y="2857"/>
          <a:ext cx="2557462" cy="153447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Whether schedules are important or unimportant.</a:t>
          </a:r>
        </a:p>
      </dsp:txBody>
      <dsp:txXfrm>
        <a:off x="3785473" y="2857"/>
        <a:ext cx="2557462" cy="1534477"/>
      </dsp:txXfrm>
    </dsp:sp>
    <dsp:sp modelId="{CE972B01-0041-4671-A9BC-7EEA750C04F8}">
      <dsp:nvSpPr>
        <dsp:cNvPr id="0" name=""/>
        <dsp:cNvSpPr/>
      </dsp:nvSpPr>
      <dsp:spPr>
        <a:xfrm>
          <a:off x="972264" y="1793081"/>
          <a:ext cx="2557462" cy="153447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The importance of maintaining tradition.</a:t>
          </a:r>
        </a:p>
      </dsp:txBody>
      <dsp:txXfrm>
        <a:off x="972264" y="1793081"/>
        <a:ext cx="2557462" cy="1534477"/>
      </dsp:txXfrm>
    </dsp:sp>
    <dsp:sp modelId="{2F629842-115D-4AA3-B858-679C4D55ADB8}">
      <dsp:nvSpPr>
        <dsp:cNvPr id="0" name=""/>
        <dsp:cNvSpPr/>
      </dsp:nvSpPr>
      <dsp:spPr>
        <a:xfrm>
          <a:off x="3785473" y="1793081"/>
          <a:ext cx="2557462" cy="153447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The importance of preparing for the future.</a:t>
          </a:r>
        </a:p>
      </dsp:txBody>
      <dsp:txXfrm>
        <a:off x="3785473" y="1793081"/>
        <a:ext cx="2557462" cy="1534477"/>
      </dsp:txXfrm>
    </dsp:sp>
    <dsp:sp modelId="{4A45CA80-1A27-4BE3-8E8B-F5F757EE310F}">
      <dsp:nvSpPr>
        <dsp:cNvPr id="0" name=""/>
        <dsp:cNvSpPr/>
      </dsp:nvSpPr>
      <dsp:spPr>
        <a:xfrm>
          <a:off x="972264" y="3583305"/>
          <a:ext cx="2557462" cy="1534477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Whether old age is valuable or undesirable.</a:t>
          </a:r>
        </a:p>
      </dsp:txBody>
      <dsp:txXfrm>
        <a:off x="972264" y="3583305"/>
        <a:ext cx="2557462" cy="1534477"/>
      </dsp:txXfrm>
    </dsp:sp>
    <dsp:sp modelId="{3708681F-3C21-4F54-89AA-412785875AC9}">
      <dsp:nvSpPr>
        <dsp:cNvPr id="0" name=""/>
        <dsp:cNvSpPr/>
      </dsp:nvSpPr>
      <dsp:spPr>
        <a:xfrm>
          <a:off x="3785473" y="3583305"/>
          <a:ext cx="2557462" cy="153447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The importance of understanding one's history and passing it on.</a:t>
          </a:r>
        </a:p>
      </dsp:txBody>
      <dsp:txXfrm>
        <a:off x="3785473" y="3583305"/>
        <a:ext cx="2557462" cy="153447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04F38A-E70A-4CCC-9993-604101E22DB4}">
      <dsp:nvSpPr>
        <dsp:cNvPr id="0" name=""/>
        <dsp:cNvSpPr/>
      </dsp:nvSpPr>
      <dsp:spPr>
        <a:xfrm>
          <a:off x="0" y="27708"/>
          <a:ext cx="7104549" cy="1675951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/>
            <a:t>What is beautiful or ugly.</a:t>
          </a:r>
        </a:p>
      </dsp:txBody>
      <dsp:txXfrm>
        <a:off x="81813" y="109521"/>
        <a:ext cx="6940923" cy="1512325"/>
      </dsp:txXfrm>
    </dsp:sp>
    <dsp:sp modelId="{16454FC6-9C7D-456A-AF4F-6DC8FACF29EC}">
      <dsp:nvSpPr>
        <dsp:cNvPr id="0" name=""/>
        <dsp:cNvSpPr/>
      </dsp:nvSpPr>
      <dsp:spPr>
        <a:xfrm>
          <a:off x="0" y="1827500"/>
          <a:ext cx="7104549" cy="1675951"/>
        </a:xfrm>
        <a:prstGeom prst="roundRect">
          <a:avLst/>
        </a:prstGeom>
        <a:solidFill>
          <a:schemeClr val="accent5">
            <a:hueOff val="-419932"/>
            <a:satOff val="22824"/>
            <a:lumOff val="-4216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/>
            <a:t>What are worthwhile goals in life.</a:t>
          </a:r>
        </a:p>
      </dsp:txBody>
      <dsp:txXfrm>
        <a:off x="81813" y="1909313"/>
        <a:ext cx="6940923" cy="1512325"/>
      </dsp:txXfrm>
    </dsp:sp>
    <dsp:sp modelId="{7FF3FE9C-0D3D-4306-97B0-5F3510181A27}">
      <dsp:nvSpPr>
        <dsp:cNvPr id="0" name=""/>
        <dsp:cNvSpPr/>
      </dsp:nvSpPr>
      <dsp:spPr>
        <a:xfrm>
          <a:off x="0" y="3627291"/>
          <a:ext cx="7104549" cy="1675951"/>
        </a:xfrm>
        <a:prstGeom prst="roundRect">
          <a:avLst/>
        </a:prstGeom>
        <a:solidFill>
          <a:schemeClr val="accent5">
            <a:hueOff val="-839865"/>
            <a:satOff val="45647"/>
            <a:lumOff val="-8432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/>
            <a:t>The nature of God and other religious beliefs.</a:t>
          </a:r>
        </a:p>
      </dsp:txBody>
      <dsp:txXfrm>
        <a:off x="81813" y="3709104"/>
        <a:ext cx="6940923" cy="151232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3A0BC6-04FA-4081-91B4-4E53AD752CE6}">
      <dsp:nvSpPr>
        <dsp:cNvPr id="0" name=""/>
        <dsp:cNvSpPr/>
      </dsp:nvSpPr>
      <dsp:spPr>
        <a:xfrm>
          <a:off x="0" y="41662"/>
          <a:ext cx="7728267" cy="15912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/>
            <a:t>Whether a person is in control of his or her own life</a:t>
          </a:r>
        </a:p>
      </dsp:txBody>
      <dsp:txXfrm>
        <a:off x="77676" y="119338"/>
        <a:ext cx="7572915" cy="1435848"/>
      </dsp:txXfrm>
    </dsp:sp>
    <dsp:sp modelId="{4BADE4E2-F1A4-48CA-94B8-379DC4BD746C}">
      <dsp:nvSpPr>
        <dsp:cNvPr id="0" name=""/>
        <dsp:cNvSpPr/>
      </dsp:nvSpPr>
      <dsp:spPr>
        <a:xfrm>
          <a:off x="0" y="1748062"/>
          <a:ext cx="7728267" cy="1591200"/>
        </a:xfrm>
        <a:prstGeom prst="roundRect">
          <a:avLst/>
        </a:prstGeom>
        <a:solidFill>
          <a:schemeClr val="accent5">
            <a:hueOff val="-419932"/>
            <a:satOff val="22824"/>
            <a:lumOff val="-4216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/>
            <a:t>or whether fate determines one's life.</a:t>
          </a:r>
        </a:p>
      </dsp:txBody>
      <dsp:txXfrm>
        <a:off x="77676" y="1825738"/>
        <a:ext cx="7572915" cy="1435848"/>
      </dsp:txXfrm>
    </dsp:sp>
    <dsp:sp modelId="{BA486475-732E-4C2D-8A88-26D87EBB723B}">
      <dsp:nvSpPr>
        <dsp:cNvPr id="0" name=""/>
        <dsp:cNvSpPr/>
      </dsp:nvSpPr>
      <dsp:spPr>
        <a:xfrm>
          <a:off x="0" y="3454462"/>
          <a:ext cx="7728267" cy="1591200"/>
        </a:xfrm>
        <a:prstGeom prst="roundRect">
          <a:avLst/>
        </a:prstGeom>
        <a:solidFill>
          <a:schemeClr val="accent5">
            <a:hueOff val="-839865"/>
            <a:satOff val="45647"/>
            <a:lumOff val="-8432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/>
            <a:t>Common sense.</a:t>
          </a:r>
        </a:p>
      </dsp:txBody>
      <dsp:txXfrm>
        <a:off x="77676" y="3532138"/>
        <a:ext cx="7572915" cy="143584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C9C0D0-9684-44D5-94E2-1651E6CDA7EA}">
      <dsp:nvSpPr>
        <dsp:cNvPr id="0" name=""/>
        <dsp:cNvSpPr/>
      </dsp:nvSpPr>
      <dsp:spPr>
        <a:xfrm>
          <a:off x="0" y="4710216"/>
          <a:ext cx="7104549" cy="61821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The role of trust.</a:t>
          </a:r>
        </a:p>
      </dsp:txBody>
      <dsp:txXfrm>
        <a:off x="0" y="4710216"/>
        <a:ext cx="7104549" cy="618213"/>
      </dsp:txXfrm>
    </dsp:sp>
    <dsp:sp modelId="{B9D83609-684E-4C00-BC27-0C314EBC1748}">
      <dsp:nvSpPr>
        <dsp:cNvPr id="0" name=""/>
        <dsp:cNvSpPr/>
      </dsp:nvSpPr>
      <dsp:spPr>
        <a:xfrm rot="10800000">
          <a:off x="0" y="3768677"/>
          <a:ext cx="7104549" cy="950812"/>
        </a:xfrm>
        <a:prstGeom prst="upArrowCallou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What is "right"; what is "wrong".</a:t>
          </a:r>
        </a:p>
      </dsp:txBody>
      <dsp:txXfrm rot="10800000">
        <a:off x="0" y="3768677"/>
        <a:ext cx="7104549" cy="617809"/>
      </dsp:txXfrm>
    </dsp:sp>
    <dsp:sp modelId="{91F465DE-7E46-4DE0-873E-47C48E532C24}">
      <dsp:nvSpPr>
        <dsp:cNvPr id="0" name=""/>
        <dsp:cNvSpPr/>
      </dsp:nvSpPr>
      <dsp:spPr>
        <a:xfrm rot="10800000">
          <a:off x="0" y="2827138"/>
          <a:ext cx="7104549" cy="950812"/>
        </a:xfrm>
        <a:prstGeom prst="upArrowCallou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Appropriate personal hygiene.</a:t>
          </a:r>
        </a:p>
      </dsp:txBody>
      <dsp:txXfrm rot="10800000">
        <a:off x="0" y="2827138"/>
        <a:ext cx="7104549" cy="617809"/>
      </dsp:txXfrm>
    </dsp:sp>
    <dsp:sp modelId="{BFC97287-6FD6-4214-A12E-639A245BFAE0}">
      <dsp:nvSpPr>
        <dsp:cNvPr id="0" name=""/>
        <dsp:cNvSpPr/>
      </dsp:nvSpPr>
      <dsp:spPr>
        <a:xfrm rot="10800000">
          <a:off x="0" y="1885599"/>
          <a:ext cx="7104549" cy="950812"/>
        </a:xfrm>
        <a:prstGeom prst="upArrowCallou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Appropriate health care.</a:t>
          </a:r>
        </a:p>
      </dsp:txBody>
      <dsp:txXfrm rot="10800000">
        <a:off x="0" y="1885599"/>
        <a:ext cx="7104549" cy="617809"/>
      </dsp:txXfrm>
    </dsp:sp>
    <dsp:sp modelId="{FF1F0828-5C79-4CFC-AE5A-6B6755F0E7C7}">
      <dsp:nvSpPr>
        <dsp:cNvPr id="0" name=""/>
        <dsp:cNvSpPr/>
      </dsp:nvSpPr>
      <dsp:spPr>
        <a:xfrm rot="10800000">
          <a:off x="0" y="944060"/>
          <a:ext cx="7104549" cy="950812"/>
        </a:xfrm>
        <a:prstGeom prst="upArrowCallou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Whether privacy is desirable or · undesirable.</a:t>
          </a:r>
        </a:p>
      </dsp:txBody>
      <dsp:txXfrm rot="10800000">
        <a:off x="0" y="944060"/>
        <a:ext cx="7104549" cy="617809"/>
      </dsp:txXfrm>
    </dsp:sp>
    <dsp:sp modelId="{C73F9C7D-B433-452A-80D7-49B277FAB781}">
      <dsp:nvSpPr>
        <dsp:cNvPr id="0" name=""/>
        <dsp:cNvSpPr/>
      </dsp:nvSpPr>
      <dsp:spPr>
        <a:xfrm rot="10800000">
          <a:off x="0" y="2521"/>
          <a:ext cx="7104549" cy="950812"/>
        </a:xfrm>
        <a:prstGeom prst="upArrowCallou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Our perceived needs.</a:t>
          </a:r>
        </a:p>
      </dsp:txBody>
      <dsp:txXfrm rot="10800000">
        <a:off x="0" y="2521"/>
        <a:ext cx="7104549" cy="61780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662D7E-0E58-4F1C-A267-3B108F2D57BE}">
      <dsp:nvSpPr>
        <dsp:cNvPr id="0" name=""/>
        <dsp:cNvSpPr/>
      </dsp:nvSpPr>
      <dsp:spPr>
        <a:xfrm>
          <a:off x="452876" y="2136"/>
          <a:ext cx="2198465" cy="13190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The role of the individual.</a:t>
          </a:r>
        </a:p>
      </dsp:txBody>
      <dsp:txXfrm>
        <a:off x="452876" y="2136"/>
        <a:ext cx="2198465" cy="1319079"/>
      </dsp:txXfrm>
    </dsp:sp>
    <dsp:sp modelId="{039C5831-65C2-4FC9-B03F-57CE1DE48BDF}">
      <dsp:nvSpPr>
        <dsp:cNvPr id="0" name=""/>
        <dsp:cNvSpPr/>
      </dsp:nvSpPr>
      <dsp:spPr>
        <a:xfrm>
          <a:off x="2871188" y="2136"/>
          <a:ext cx="2198465" cy="13190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The role and structure of the family.</a:t>
          </a:r>
        </a:p>
      </dsp:txBody>
      <dsp:txXfrm>
        <a:off x="2871188" y="2136"/>
        <a:ext cx="2198465" cy="1319079"/>
      </dsp:txXfrm>
    </dsp:sp>
    <dsp:sp modelId="{73873986-3BE3-4854-81EF-5C6121744CA1}">
      <dsp:nvSpPr>
        <dsp:cNvPr id="0" name=""/>
        <dsp:cNvSpPr/>
      </dsp:nvSpPr>
      <dsp:spPr>
        <a:xfrm>
          <a:off x="5289500" y="2136"/>
          <a:ext cx="2198465" cy="13190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The roles of men and how men should behave.</a:t>
          </a:r>
        </a:p>
      </dsp:txBody>
      <dsp:txXfrm>
        <a:off x="5289500" y="2136"/>
        <a:ext cx="2198465" cy="1319079"/>
      </dsp:txXfrm>
    </dsp:sp>
    <dsp:sp modelId="{32F14589-6199-4C64-B2F8-08C4DA902EFA}">
      <dsp:nvSpPr>
        <dsp:cNvPr id="0" name=""/>
        <dsp:cNvSpPr/>
      </dsp:nvSpPr>
      <dsp:spPr>
        <a:xfrm>
          <a:off x="452876" y="1541062"/>
          <a:ext cx="2198465" cy="13190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The roles of women and how women behave.</a:t>
          </a:r>
        </a:p>
      </dsp:txBody>
      <dsp:txXfrm>
        <a:off x="452876" y="1541062"/>
        <a:ext cx="2198465" cy="1319079"/>
      </dsp:txXfrm>
    </dsp:sp>
    <dsp:sp modelId="{002C013E-EE25-420B-A37B-68E70E19F7E4}">
      <dsp:nvSpPr>
        <dsp:cNvPr id="0" name=""/>
        <dsp:cNvSpPr/>
      </dsp:nvSpPr>
      <dsp:spPr>
        <a:xfrm>
          <a:off x="2871188" y="1541062"/>
          <a:ext cx="2198465" cy="13190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The importance of individual competition.</a:t>
          </a:r>
        </a:p>
      </dsp:txBody>
      <dsp:txXfrm>
        <a:off x="2871188" y="1541062"/>
        <a:ext cx="2198465" cy="1319079"/>
      </dsp:txXfrm>
    </dsp:sp>
    <dsp:sp modelId="{4DA3ED1A-1423-4463-98E1-BD9510BAE4D9}">
      <dsp:nvSpPr>
        <dsp:cNvPr id="0" name=""/>
        <dsp:cNvSpPr/>
      </dsp:nvSpPr>
      <dsp:spPr>
        <a:xfrm>
          <a:off x="5289500" y="1541062"/>
          <a:ext cx="2198465" cy="13190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Social class system.</a:t>
          </a:r>
        </a:p>
      </dsp:txBody>
      <dsp:txXfrm>
        <a:off x="5289500" y="1541062"/>
        <a:ext cx="2198465" cy="1319079"/>
      </dsp:txXfrm>
    </dsp:sp>
    <dsp:sp modelId="{3C5BAA93-5098-47C8-AC6C-9AAD9FB5FB92}">
      <dsp:nvSpPr>
        <dsp:cNvPr id="0" name=""/>
        <dsp:cNvSpPr/>
      </dsp:nvSpPr>
      <dsp:spPr>
        <a:xfrm>
          <a:off x="1662032" y="3079988"/>
          <a:ext cx="2198465" cy="13190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Hierarchy in business relationships.</a:t>
          </a:r>
        </a:p>
      </dsp:txBody>
      <dsp:txXfrm>
        <a:off x="1662032" y="3079988"/>
        <a:ext cx="2198465" cy="1319079"/>
      </dsp:txXfrm>
    </dsp:sp>
    <dsp:sp modelId="{D214D6D9-AC3B-4898-92A4-108F015CF996}">
      <dsp:nvSpPr>
        <dsp:cNvPr id="0" name=""/>
        <dsp:cNvSpPr/>
      </dsp:nvSpPr>
      <dsp:spPr>
        <a:xfrm>
          <a:off x="4080344" y="3079988"/>
          <a:ext cx="2198465" cy="13190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Interactions between strangers.</a:t>
          </a:r>
        </a:p>
      </dsp:txBody>
      <dsp:txXfrm>
        <a:off x="4080344" y="3079988"/>
        <a:ext cx="2198465" cy="131907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50CD5C-3C52-4DA8-883C-70EB59DCBA1F}">
      <dsp:nvSpPr>
        <dsp:cNvPr id="0" name=""/>
        <dsp:cNvSpPr/>
      </dsp:nvSpPr>
      <dsp:spPr>
        <a:xfrm>
          <a:off x="0" y="78"/>
          <a:ext cx="6096000" cy="1614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How to interact with a person in authority (e.g., boss, police officer, teacher).</a:t>
          </a:r>
        </a:p>
      </dsp:txBody>
      <dsp:txXfrm>
        <a:off x="78818" y="78896"/>
        <a:ext cx="5938364" cy="1456964"/>
      </dsp:txXfrm>
    </dsp:sp>
    <dsp:sp modelId="{C77F114C-6EDE-40D7-898F-96E2523E1B26}">
      <dsp:nvSpPr>
        <dsp:cNvPr id="0" name=""/>
        <dsp:cNvSpPr/>
      </dsp:nvSpPr>
      <dsp:spPr>
        <a:xfrm>
          <a:off x="0" y="1701079"/>
          <a:ext cx="6096000" cy="1614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How to interact with a person who is serving us.</a:t>
          </a:r>
        </a:p>
      </dsp:txBody>
      <dsp:txXfrm>
        <a:off x="78818" y="1779897"/>
        <a:ext cx="5938364" cy="1456964"/>
      </dsp:txXfrm>
    </dsp:sp>
    <dsp:sp modelId="{BCFE1E32-8940-4FB8-84B9-1E57CCA31ACC}">
      <dsp:nvSpPr>
        <dsp:cNvPr id="0" name=""/>
        <dsp:cNvSpPr/>
      </dsp:nvSpPr>
      <dsp:spPr>
        <a:xfrm>
          <a:off x="0" y="3402079"/>
          <a:ext cx="6096000" cy="1614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Relationships and obligations between parents and children and other family members.</a:t>
          </a:r>
        </a:p>
      </dsp:txBody>
      <dsp:txXfrm>
        <a:off x="78818" y="3480897"/>
        <a:ext cx="5938364" cy="145696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93DA83-8A7F-4AB7-90CE-B1A9BC547FC4}">
      <dsp:nvSpPr>
        <dsp:cNvPr id="0" name=""/>
        <dsp:cNvSpPr/>
      </dsp:nvSpPr>
      <dsp:spPr>
        <a:xfrm>
          <a:off x="0" y="97479"/>
          <a:ext cx="3958016" cy="5516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i="0" kern="1200" dirty="0">
              <a:solidFill>
                <a:schemeClr val="tx1"/>
              </a:solidFill>
            </a:rPr>
            <a:t>Prejudice</a:t>
          </a:r>
          <a:endParaRPr lang="en-US" sz="2300" b="1" kern="1200" dirty="0">
            <a:solidFill>
              <a:schemeClr val="tx1"/>
            </a:solidFill>
          </a:endParaRPr>
        </a:p>
      </dsp:txBody>
      <dsp:txXfrm>
        <a:off x="26930" y="124409"/>
        <a:ext cx="3904156" cy="497795"/>
      </dsp:txXfrm>
    </dsp:sp>
    <dsp:sp modelId="{0AF01E77-F954-44A2-ABAD-FD403C8B06F0}">
      <dsp:nvSpPr>
        <dsp:cNvPr id="0" name=""/>
        <dsp:cNvSpPr/>
      </dsp:nvSpPr>
      <dsp:spPr>
        <a:xfrm>
          <a:off x="0" y="715374"/>
          <a:ext cx="3958016" cy="5516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i="0" kern="1200">
              <a:solidFill>
                <a:schemeClr val="tx1"/>
              </a:solidFill>
            </a:rPr>
            <a:t>Oppression </a:t>
          </a:r>
          <a:endParaRPr lang="en-US" sz="2300" b="1" kern="1200">
            <a:solidFill>
              <a:schemeClr val="tx1"/>
            </a:solidFill>
          </a:endParaRPr>
        </a:p>
      </dsp:txBody>
      <dsp:txXfrm>
        <a:off x="26930" y="742304"/>
        <a:ext cx="3904156" cy="497795"/>
      </dsp:txXfrm>
    </dsp:sp>
    <dsp:sp modelId="{6D3B2506-8FBD-43D4-A400-6D92D39D0841}">
      <dsp:nvSpPr>
        <dsp:cNvPr id="0" name=""/>
        <dsp:cNvSpPr/>
      </dsp:nvSpPr>
      <dsp:spPr>
        <a:xfrm>
          <a:off x="0" y="1333269"/>
          <a:ext cx="3958016" cy="5516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i="0" kern="1200" dirty="0">
              <a:solidFill>
                <a:schemeClr val="tx1"/>
              </a:solidFill>
            </a:rPr>
            <a:t>Intolerance</a:t>
          </a:r>
          <a:endParaRPr lang="en-US" sz="2300" b="1" kern="1200" dirty="0">
            <a:solidFill>
              <a:schemeClr val="tx1"/>
            </a:solidFill>
          </a:endParaRPr>
        </a:p>
      </dsp:txBody>
      <dsp:txXfrm>
        <a:off x="26930" y="1360199"/>
        <a:ext cx="3904156" cy="497795"/>
      </dsp:txXfrm>
    </dsp:sp>
    <dsp:sp modelId="{7E37178A-9E29-4368-A516-1791834ABE5C}">
      <dsp:nvSpPr>
        <dsp:cNvPr id="0" name=""/>
        <dsp:cNvSpPr/>
      </dsp:nvSpPr>
      <dsp:spPr>
        <a:xfrm>
          <a:off x="0" y="1951164"/>
          <a:ext cx="3958016" cy="5516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i="0" kern="1200" dirty="0">
              <a:solidFill>
                <a:schemeClr val="tx1"/>
              </a:solidFill>
            </a:rPr>
            <a:t>Discrimination </a:t>
          </a:r>
          <a:endParaRPr lang="en-US" sz="2300" b="1" kern="1200" dirty="0">
            <a:solidFill>
              <a:schemeClr val="tx1"/>
            </a:solidFill>
          </a:endParaRPr>
        </a:p>
      </dsp:txBody>
      <dsp:txXfrm>
        <a:off x="26930" y="1978094"/>
        <a:ext cx="3904156" cy="497795"/>
      </dsp:txXfrm>
    </dsp:sp>
    <dsp:sp modelId="{F4D2D153-2A78-44D3-A8F8-6AA6DEB20173}">
      <dsp:nvSpPr>
        <dsp:cNvPr id="0" name=""/>
        <dsp:cNvSpPr/>
      </dsp:nvSpPr>
      <dsp:spPr>
        <a:xfrm>
          <a:off x="0" y="2569060"/>
          <a:ext cx="3958016" cy="5516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i="0" kern="1200" dirty="0">
              <a:solidFill>
                <a:schemeClr val="tx1"/>
              </a:solidFill>
            </a:rPr>
            <a:t>Stereotyping </a:t>
          </a:r>
          <a:endParaRPr lang="en-US" sz="2300" b="1" kern="1200" dirty="0">
            <a:solidFill>
              <a:schemeClr val="tx1"/>
            </a:solidFill>
          </a:endParaRPr>
        </a:p>
      </dsp:txBody>
      <dsp:txXfrm>
        <a:off x="26930" y="2595990"/>
        <a:ext cx="3904156" cy="497795"/>
      </dsp:txXfrm>
    </dsp:sp>
    <dsp:sp modelId="{409A51A3-E43F-4529-84E1-542EDF5A9E19}">
      <dsp:nvSpPr>
        <dsp:cNvPr id="0" name=""/>
        <dsp:cNvSpPr/>
      </dsp:nvSpPr>
      <dsp:spPr>
        <a:xfrm>
          <a:off x="0" y="3186955"/>
          <a:ext cx="3958016" cy="5516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i="0" kern="1200" dirty="0">
              <a:solidFill>
                <a:schemeClr val="tx1"/>
              </a:solidFill>
            </a:rPr>
            <a:t>Exclusion</a:t>
          </a:r>
          <a:endParaRPr lang="en-US" sz="2300" b="1" kern="1200" dirty="0">
            <a:solidFill>
              <a:schemeClr val="tx1"/>
            </a:solidFill>
          </a:endParaRPr>
        </a:p>
      </dsp:txBody>
      <dsp:txXfrm>
        <a:off x="26930" y="3213885"/>
        <a:ext cx="3904156" cy="497795"/>
      </dsp:txXfrm>
    </dsp:sp>
    <dsp:sp modelId="{16D427FC-2898-4D5E-AA41-B5C618C512C1}">
      <dsp:nvSpPr>
        <dsp:cNvPr id="0" name=""/>
        <dsp:cNvSpPr/>
      </dsp:nvSpPr>
      <dsp:spPr>
        <a:xfrm>
          <a:off x="0" y="3804850"/>
          <a:ext cx="3958016" cy="5516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i="0" kern="1200" dirty="0">
              <a:solidFill>
                <a:schemeClr val="tx1"/>
              </a:solidFill>
            </a:rPr>
            <a:t>Stigma </a:t>
          </a:r>
          <a:endParaRPr lang="en-US" sz="2300" b="1" kern="1200" dirty="0">
            <a:solidFill>
              <a:schemeClr val="tx1"/>
            </a:solidFill>
          </a:endParaRPr>
        </a:p>
      </dsp:txBody>
      <dsp:txXfrm>
        <a:off x="26930" y="3831780"/>
        <a:ext cx="3904156" cy="497795"/>
      </dsp:txXfrm>
    </dsp:sp>
    <dsp:sp modelId="{56304A23-81C2-4663-A3B2-38E36D4425BA}">
      <dsp:nvSpPr>
        <dsp:cNvPr id="0" name=""/>
        <dsp:cNvSpPr/>
      </dsp:nvSpPr>
      <dsp:spPr>
        <a:xfrm>
          <a:off x="0" y="4422745"/>
          <a:ext cx="3958016" cy="5516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i="0" kern="1200" dirty="0">
              <a:solidFill>
                <a:schemeClr val="tx1"/>
              </a:solidFill>
            </a:rPr>
            <a:t>Inequity</a:t>
          </a:r>
          <a:endParaRPr lang="en-US" sz="2300" b="1" kern="1200" dirty="0">
            <a:solidFill>
              <a:schemeClr val="tx1"/>
            </a:solidFill>
          </a:endParaRPr>
        </a:p>
      </dsp:txBody>
      <dsp:txXfrm>
        <a:off x="26930" y="4449675"/>
        <a:ext cx="3904156" cy="497795"/>
      </dsp:txXfrm>
    </dsp:sp>
    <dsp:sp modelId="{8B54704A-8182-4A26-850E-B286D5FD16C0}">
      <dsp:nvSpPr>
        <dsp:cNvPr id="0" name=""/>
        <dsp:cNvSpPr/>
      </dsp:nvSpPr>
      <dsp:spPr>
        <a:xfrm>
          <a:off x="0" y="5040640"/>
          <a:ext cx="3958016" cy="5516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i="0" kern="1200" dirty="0">
              <a:solidFill>
                <a:schemeClr val="tx1"/>
              </a:solidFill>
            </a:rPr>
            <a:t>Marginalization</a:t>
          </a:r>
          <a:endParaRPr lang="en-US" sz="2300" b="1" kern="1200" dirty="0">
            <a:solidFill>
              <a:schemeClr val="tx1"/>
            </a:solidFill>
          </a:endParaRPr>
        </a:p>
      </dsp:txBody>
      <dsp:txXfrm>
        <a:off x="26930" y="5067570"/>
        <a:ext cx="3904156" cy="49779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BE526E-BA83-4801-8945-9A908554E6B9}">
      <dsp:nvSpPr>
        <dsp:cNvPr id="0" name=""/>
        <dsp:cNvSpPr/>
      </dsp:nvSpPr>
      <dsp:spPr>
        <a:xfrm>
          <a:off x="0" y="0"/>
          <a:ext cx="628266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AE2D48-6826-4E2F-9195-EB01D514D80D}">
      <dsp:nvSpPr>
        <dsp:cNvPr id="0" name=""/>
        <dsp:cNvSpPr/>
      </dsp:nvSpPr>
      <dsp:spPr>
        <a:xfrm>
          <a:off x="0" y="0"/>
          <a:ext cx="6282661" cy="7764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Openness</a:t>
          </a:r>
        </a:p>
      </dsp:txBody>
      <dsp:txXfrm>
        <a:off x="0" y="0"/>
        <a:ext cx="6282661" cy="776451"/>
      </dsp:txXfrm>
    </dsp:sp>
    <dsp:sp modelId="{946BF6F3-AF75-47E4-9568-6A3437C1E91C}">
      <dsp:nvSpPr>
        <dsp:cNvPr id="0" name=""/>
        <dsp:cNvSpPr/>
      </dsp:nvSpPr>
      <dsp:spPr>
        <a:xfrm>
          <a:off x="0" y="776451"/>
          <a:ext cx="628266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12B56C-6983-41EA-8C8C-9D85C03E18BF}">
      <dsp:nvSpPr>
        <dsp:cNvPr id="0" name=""/>
        <dsp:cNvSpPr/>
      </dsp:nvSpPr>
      <dsp:spPr>
        <a:xfrm>
          <a:off x="0" y="776451"/>
          <a:ext cx="6282661" cy="7764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Self-Reflection/Awareness</a:t>
          </a:r>
        </a:p>
      </dsp:txBody>
      <dsp:txXfrm>
        <a:off x="0" y="776451"/>
        <a:ext cx="6282661" cy="776451"/>
      </dsp:txXfrm>
    </dsp:sp>
    <dsp:sp modelId="{6CB3DB90-FB03-4A60-BC46-4217D73090EF}">
      <dsp:nvSpPr>
        <dsp:cNvPr id="0" name=""/>
        <dsp:cNvSpPr/>
      </dsp:nvSpPr>
      <dsp:spPr>
        <a:xfrm>
          <a:off x="0" y="1552903"/>
          <a:ext cx="628266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B077F0-203A-40E5-A761-D2401A4B45F8}">
      <dsp:nvSpPr>
        <dsp:cNvPr id="0" name=""/>
        <dsp:cNvSpPr/>
      </dsp:nvSpPr>
      <dsp:spPr>
        <a:xfrm>
          <a:off x="0" y="1552903"/>
          <a:ext cx="6282661" cy="7764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Lifelong learning</a:t>
          </a:r>
        </a:p>
      </dsp:txBody>
      <dsp:txXfrm>
        <a:off x="0" y="1552903"/>
        <a:ext cx="6282661" cy="776451"/>
      </dsp:txXfrm>
    </dsp:sp>
    <dsp:sp modelId="{4D98DA79-5068-4565-986D-47B1F4B011A8}">
      <dsp:nvSpPr>
        <dsp:cNvPr id="0" name=""/>
        <dsp:cNvSpPr/>
      </dsp:nvSpPr>
      <dsp:spPr>
        <a:xfrm>
          <a:off x="0" y="2329355"/>
          <a:ext cx="628266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6C9A43-F9D3-439B-B294-5C78A6A07BA9}">
      <dsp:nvSpPr>
        <dsp:cNvPr id="0" name=""/>
        <dsp:cNvSpPr/>
      </dsp:nvSpPr>
      <dsp:spPr>
        <a:xfrm>
          <a:off x="0" y="2329355"/>
          <a:ext cx="6282661" cy="7764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Institutional accountability</a:t>
          </a:r>
        </a:p>
      </dsp:txBody>
      <dsp:txXfrm>
        <a:off x="0" y="2329355"/>
        <a:ext cx="6282661" cy="776451"/>
      </dsp:txXfrm>
    </dsp:sp>
    <dsp:sp modelId="{E7B436ED-A456-4D03-BEE4-A7809623CDF4}">
      <dsp:nvSpPr>
        <dsp:cNvPr id="0" name=""/>
        <dsp:cNvSpPr/>
      </dsp:nvSpPr>
      <dsp:spPr>
        <a:xfrm>
          <a:off x="0" y="3105807"/>
          <a:ext cx="628266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98FA95-097D-4620-AC39-24FB7D59A190}">
      <dsp:nvSpPr>
        <dsp:cNvPr id="0" name=""/>
        <dsp:cNvSpPr/>
      </dsp:nvSpPr>
      <dsp:spPr>
        <a:xfrm>
          <a:off x="0" y="3105807"/>
          <a:ext cx="6282661" cy="7764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Empathy and compassion</a:t>
          </a:r>
        </a:p>
      </dsp:txBody>
      <dsp:txXfrm>
        <a:off x="0" y="3105807"/>
        <a:ext cx="6282661" cy="776451"/>
      </dsp:txXfrm>
    </dsp:sp>
    <dsp:sp modelId="{02EA0773-CD9F-4E8F-BE8C-449986A4AB2E}">
      <dsp:nvSpPr>
        <dsp:cNvPr id="0" name=""/>
        <dsp:cNvSpPr/>
      </dsp:nvSpPr>
      <dsp:spPr>
        <a:xfrm>
          <a:off x="0" y="3882258"/>
          <a:ext cx="628266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2BCDB5-3504-4975-ABF7-82F4974DA3F7}">
      <dsp:nvSpPr>
        <dsp:cNvPr id="0" name=""/>
        <dsp:cNvSpPr/>
      </dsp:nvSpPr>
      <dsp:spPr>
        <a:xfrm>
          <a:off x="0" y="3882258"/>
          <a:ext cx="6282661" cy="7764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To be “other-oriented”</a:t>
          </a:r>
        </a:p>
      </dsp:txBody>
      <dsp:txXfrm>
        <a:off x="0" y="3882258"/>
        <a:ext cx="6282661" cy="776451"/>
      </dsp:txXfrm>
    </dsp:sp>
    <dsp:sp modelId="{7CA18498-8363-4F83-BA3E-C0DA683210EC}">
      <dsp:nvSpPr>
        <dsp:cNvPr id="0" name=""/>
        <dsp:cNvSpPr/>
      </dsp:nvSpPr>
      <dsp:spPr>
        <a:xfrm>
          <a:off x="0" y="4658710"/>
          <a:ext cx="628266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0F7AE1-29FD-4D14-9CD9-31491CE7AC0E}">
      <dsp:nvSpPr>
        <dsp:cNvPr id="0" name=""/>
        <dsp:cNvSpPr/>
      </dsp:nvSpPr>
      <dsp:spPr>
        <a:xfrm>
          <a:off x="0" y="4658710"/>
          <a:ext cx="6282661" cy="7764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Acknowledging Power Imbalances </a:t>
          </a:r>
        </a:p>
      </dsp:txBody>
      <dsp:txXfrm>
        <a:off x="0" y="4658710"/>
        <a:ext cx="6282661" cy="776451"/>
      </dsp:txXfrm>
    </dsp:sp>
    <dsp:sp modelId="{6AA154AE-AB66-497E-9631-B5ADAADA7994}">
      <dsp:nvSpPr>
        <dsp:cNvPr id="0" name=""/>
        <dsp:cNvSpPr/>
      </dsp:nvSpPr>
      <dsp:spPr>
        <a:xfrm>
          <a:off x="0" y="5435162"/>
          <a:ext cx="628266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AC63D6-978A-47BA-911D-FA2BB685DF39}">
      <dsp:nvSpPr>
        <dsp:cNvPr id="0" name=""/>
        <dsp:cNvSpPr/>
      </dsp:nvSpPr>
      <dsp:spPr>
        <a:xfrm>
          <a:off x="0" y="5435162"/>
          <a:ext cx="6282661" cy="7764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Balancing power imbalances</a:t>
          </a:r>
        </a:p>
      </dsp:txBody>
      <dsp:txXfrm>
        <a:off x="0" y="5435162"/>
        <a:ext cx="6282661" cy="7764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B15AF9-AFA3-47FD-BCF5-9531549CB782}" type="datetimeFigureOut">
              <a:rPr lang="en-US" smtClean="0"/>
              <a:t>10/25/2022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DD5780-77AD-4770-ADCA-1ED7201758E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86997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ipartners.com/Downloads/Session2/CCC_Humility_032018.pdf" TargetMode="External"/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Wheeler, Michael. “</a:t>
            </a:r>
            <a:r>
              <a:rPr lang="en-US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Cultural Competence and Cultural Humility A Literature Review for Understanding and Action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.” tripartners.com, March 20, 2018.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9D3D1-2250-4D4E-9F6D-30959A3A2919}" type="slidenum">
              <a:rPr lang="en-US" smtClean="0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1546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10/25/2022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10/25/2022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10/25/2022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10/25/2022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10/25/2022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10/25/2022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10/25/2022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10/25/2022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oplematters.in/article/culture/4-ways-start-ups-can-create-great-workplace-culture-12834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oplematters.in/article/culture/4-ways-start-ups-can-create-great-workplace-culture-12834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oplematters.in/article/culture/4-ways-start-ups-can-create-great-workplace-culture-12834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oplematters.in/article/culture/4-ways-start-ups-can-create-great-workplace-culture-12834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oplematters.in/article/culture/4-ways-start-ups-can-create-great-workplace-culture-12834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oplematters.in/article/culture/4-ways-start-ups-can-create-great-workplace-culture-12834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oplematters.in/article/culture/4-ways-start-ups-can-create-great-workplace-culture-12834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oplematters.in/article/culture/4-ways-start-ups-can-create-great-workplace-culture-12834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oplematters.in/article/culture/4-ways-start-ups-can-create-great-workplace-culture-12834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oplematters.in/article/culture/4-ways-start-ups-can-create-great-workplace-culture-12834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anglicanprayer.org/index.php/2020/03/18/the-archbishops-of-canterbury-and-york-call-for-a-national-day-of-prayer-and-action-in-response-to-the-corona-virus-pandemic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mentsofintrospection.com/2013/04/a-few-of-my-favorite-things.html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oplematters.in/article/culture/4-ways-start-ups-can-create-great-workplace-culture-12834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oplematters.in/article/culture/4-ways-start-ups-can-create-great-workplace-culture-12834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oplematters.in/article/culture/4-ways-start-ups-can-create-great-workplace-culture-12834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oplematters.in/article/culture/4-ways-start-ups-can-create-great-workplace-culture-12834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oplematters.in/article/culture/4-ways-start-ups-can-create-great-workplace-culture-12834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oplematters.in/article/culture/4-ways-start-ups-can-create-great-workplace-culture-12834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iversetoday.com/48619/a-universe-of-10-dimensions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hyperlink" Target="https://www.universetoday.com/48619/a-universe-of-10-dimensions/" TargetMode="External"/><Relationship Id="rId7" Type="http://schemas.openxmlformats.org/officeDocument/2006/relationships/diagramColors" Target="../diagrams/colors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oplematters.in/article/culture/4-ways-start-ups-can-create-great-workplace-culture-12834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Tarrants_kneel.jpg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Tarrants_kneel.jpg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eoplematters.in/article/culture/4-ways-start-ups-can-create-great-workplace-culture-12834" TargetMode="External"/><Relationship Id="rId3" Type="http://schemas.openxmlformats.org/officeDocument/2006/relationships/diagramLayout" Target="../diagrams/layout8.xml"/><Relationship Id="rId7" Type="http://schemas.openxmlformats.org/officeDocument/2006/relationships/image" Target="../media/image1.jp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anveernaseer.com/3-steps-to-using-feedback-to-encourage-change-jessica-edmondson/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satisfyingretirement.blogspot.com/2017/06/how-can-we-be-more-friendly-to.html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creativecommons.org/licenses/by-nd/3.0/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satisfyingretirement.blogspot.com/2017/06/how-can-we-be-more-friendly-to.html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oplematters.in/article/culture/4-ways-start-ups-can-create-great-workplace-culture-12834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deeperkidmin.com/free-zoom-backgrounds-for-online-kids-church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humanityhealing.net/guiding-principles/the-12-keys-of-spiritual-activism/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deeperkidmin.com/free-zoom-backgrounds-for-online-kids-church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4closurefraud.org/2012/02/02/feb-3rd-545pm-est-lake-worth-fl-deutsche-bank-fraudclosure-awareness-candlelight-vigil/" TargetMode="External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deeperkidmin.com/free-zoom-backgrounds-for-online-kids-church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deeperkidmin.com/free-zoom-backgrounds-for-online-kids-church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deeperkidmin.com/free-zoom-backgrounds-for-online-kids-church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ecologicalsurvival.org/reflections-on-the-sam-mitchell-interview/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oplematters.in/article/culture/4-ways-start-ups-can-create-great-workplace-culture-12834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ngall.com/question-mark-png/download/30074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xpixel.net/Mantis-Praying-Mantis-Entomology-Biology-Animal-153472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icserver.org/i/inquiry.html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oplematters.in/article/culture/4-ways-start-ups-can-create-great-workplace-culture-12834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oplematters.in/article/culture/4-ways-start-ups-can-create-great-workplace-culture-12834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oplematters.in/article/culture/4-ways-start-ups-can-create-great-workplace-culture-12834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9854EA4-C2EA-4CC9-AB13-F4357EA50E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9C9BC5A-12D7-407E-B635-9C0CD487E1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61999"/>
            <a:ext cx="4642228" cy="5334001"/>
          </a:xfrm>
          <a:prstGeom prst="rect">
            <a:avLst/>
          </a:prstGeom>
          <a:solidFill>
            <a:srgbClr val="5270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DD6292-2819-4B46-8B79-626EF9B7F4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7" y="1298448"/>
            <a:ext cx="3685070" cy="3255264"/>
          </a:xfrm>
        </p:spPr>
        <p:txBody>
          <a:bodyPr>
            <a:normAutofit/>
          </a:bodyPr>
          <a:lstStyle/>
          <a:p>
            <a:br>
              <a:rPr lang="en-US" sz="4600" b="1"/>
            </a:br>
            <a:br>
              <a:rPr lang="en-US" sz="4600" b="1"/>
            </a:br>
            <a:r>
              <a:rPr lang="en-US" sz="4600" b="1"/>
              <a:t>The Power of Cultural Humility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68A2C4-F40E-4E9E-AD80-EF8944D1CC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4089" y="4670246"/>
            <a:ext cx="3624447" cy="914400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FFFFFF">
                    <a:alpha val="80000"/>
                  </a:srgbClr>
                </a:solidFill>
              </a:rPr>
              <a:t>Sharon Jones, LMFT</a:t>
            </a:r>
          </a:p>
        </p:txBody>
      </p:sp>
      <p:pic>
        <p:nvPicPr>
          <p:cNvPr id="5" name="Picture 4" descr="A picture containing text, clipart, flag, vector graphics&#10;&#10;Description automatically generated">
            <a:extLst>
              <a:ext uri="{FF2B5EF4-FFF2-40B4-BE49-F238E27FC236}">
                <a16:creationId xmlns:a16="http://schemas.microsoft.com/office/drawing/2014/main" id="{792D4EA2-099D-45AC-8D51-2B619A0367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2532" r="10280" b="1"/>
          <a:stretch/>
        </p:blipFill>
        <p:spPr>
          <a:xfrm>
            <a:off x="5120640" y="759599"/>
            <a:ext cx="6367271" cy="533065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5CA3B5C-C1FB-42DE-B567-1CC43D2645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726506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9433518-3909-462F-8303-864C2A833E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59599"/>
            <a:ext cx="7052486" cy="5334001"/>
          </a:xfrm>
          <a:prstGeom prst="rect">
            <a:avLst/>
          </a:prstGeom>
          <a:solidFill>
            <a:srgbClr val="5270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248" y="1123837"/>
            <a:ext cx="6451110" cy="1255469"/>
          </a:xfrm>
        </p:spPr>
        <p:txBody>
          <a:bodyPr>
            <a:normAutofit/>
          </a:bodyPr>
          <a:lstStyle/>
          <a:p>
            <a:r>
              <a:rPr lang="en-US" b="1" dirty="0"/>
              <a:t>Cultural Competence</a:t>
            </a:r>
            <a:br>
              <a:rPr lang="en-US" b="1" dirty="0"/>
            </a:br>
            <a:r>
              <a:rPr lang="en-US" b="1" u="sng" dirty="0"/>
              <a:t>Values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248" y="2510395"/>
            <a:ext cx="6451109" cy="3274586"/>
          </a:xfrm>
        </p:spPr>
        <p:txBody>
          <a:bodyPr anchor="t">
            <a:normAutofit/>
          </a:bodyPr>
          <a:lstStyle/>
          <a:p>
            <a:pPr>
              <a:buClr>
                <a:srgbClr val="ED9B16"/>
              </a:buClr>
            </a:pPr>
            <a:r>
              <a:rPr lang="en-US" sz="3600" b="1" u="sng" dirty="0">
                <a:solidFill>
                  <a:srgbClr val="FFFFFF"/>
                </a:solidFill>
              </a:rPr>
              <a:t>VALUES</a:t>
            </a:r>
          </a:p>
          <a:p>
            <a:pPr>
              <a:buClr>
                <a:srgbClr val="ED9B16"/>
              </a:buClr>
            </a:pPr>
            <a:r>
              <a:rPr lang="en-US" sz="3600" dirty="0">
                <a:solidFill>
                  <a:srgbClr val="FFFFFF"/>
                </a:solidFill>
              </a:rPr>
              <a:t>Knowledge</a:t>
            </a:r>
          </a:p>
          <a:p>
            <a:pPr>
              <a:buClr>
                <a:srgbClr val="ED9B16"/>
              </a:buClr>
            </a:pPr>
            <a:r>
              <a:rPr lang="en-US" sz="3600" dirty="0">
                <a:solidFill>
                  <a:srgbClr val="FFFFFF"/>
                </a:solidFill>
              </a:rPr>
              <a:t>Training</a:t>
            </a:r>
          </a:p>
          <a:p>
            <a:pPr>
              <a:buClr>
                <a:srgbClr val="ED9B16"/>
              </a:buClr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4" name="Picture 3" descr="A picture containing text, clipart, flag, vector graphics&#10;&#10;Description automatically generated">
            <a:extLst>
              <a:ext uri="{FF2B5EF4-FFF2-40B4-BE49-F238E27FC236}">
                <a16:creationId xmlns:a16="http://schemas.microsoft.com/office/drawing/2014/main" id="{792D4EA2-099D-45AC-8D51-2B619A0367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6191" r="23940" b="1"/>
          <a:stretch/>
        </p:blipFill>
        <p:spPr>
          <a:xfrm>
            <a:off x="7545032" y="759599"/>
            <a:ext cx="3778286" cy="533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2795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9433518-3909-462F-8303-864C2A833E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59599"/>
            <a:ext cx="7052486" cy="5334001"/>
          </a:xfrm>
          <a:prstGeom prst="rect">
            <a:avLst/>
          </a:prstGeom>
          <a:solidFill>
            <a:srgbClr val="5270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248" y="1123837"/>
            <a:ext cx="6451110" cy="1255469"/>
          </a:xfrm>
        </p:spPr>
        <p:txBody>
          <a:bodyPr>
            <a:normAutofit/>
          </a:bodyPr>
          <a:lstStyle/>
          <a:p>
            <a:r>
              <a:rPr lang="en-US" b="1" dirty="0"/>
              <a:t>Cultural Humility</a:t>
            </a:r>
            <a:br>
              <a:rPr lang="en-US" b="1" dirty="0"/>
            </a:br>
            <a:r>
              <a:rPr lang="en-US" b="1" u="sng" dirty="0"/>
              <a:t>Values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248" y="2510395"/>
            <a:ext cx="6451109" cy="3274586"/>
          </a:xfrm>
        </p:spPr>
        <p:txBody>
          <a:bodyPr anchor="t">
            <a:normAutofit/>
          </a:bodyPr>
          <a:lstStyle/>
          <a:p>
            <a:pPr>
              <a:buClr>
                <a:srgbClr val="ED9B16"/>
              </a:buClr>
            </a:pPr>
            <a:r>
              <a:rPr lang="en-US" sz="3600" b="1" u="sng" dirty="0">
                <a:solidFill>
                  <a:srgbClr val="FFFFFF"/>
                </a:solidFill>
              </a:rPr>
              <a:t>VALUES</a:t>
            </a:r>
          </a:p>
          <a:p>
            <a:pPr>
              <a:buClr>
                <a:srgbClr val="ED9B16"/>
              </a:buClr>
            </a:pPr>
            <a:r>
              <a:rPr lang="en-US" sz="3600" dirty="0">
                <a:solidFill>
                  <a:srgbClr val="FFFFFF"/>
                </a:solidFill>
              </a:rPr>
              <a:t>Introspection</a:t>
            </a:r>
          </a:p>
          <a:p>
            <a:pPr>
              <a:buClr>
                <a:srgbClr val="ED9B16"/>
              </a:buClr>
            </a:pPr>
            <a:r>
              <a:rPr lang="en-US" sz="3600" dirty="0">
                <a:solidFill>
                  <a:srgbClr val="FFFFFF"/>
                </a:solidFill>
              </a:rPr>
              <a:t>Co-learning</a:t>
            </a:r>
          </a:p>
          <a:p>
            <a:pPr>
              <a:buClr>
                <a:srgbClr val="ED9B16"/>
              </a:buClr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4" name="Picture 3" descr="A picture containing text, clipart, flag, vector graphics&#10;&#10;Description automatically generated">
            <a:extLst>
              <a:ext uri="{FF2B5EF4-FFF2-40B4-BE49-F238E27FC236}">
                <a16:creationId xmlns:a16="http://schemas.microsoft.com/office/drawing/2014/main" id="{792D4EA2-099D-45AC-8D51-2B619A0367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6191" r="23940" b="1"/>
          <a:stretch/>
        </p:blipFill>
        <p:spPr>
          <a:xfrm>
            <a:off x="7545032" y="759599"/>
            <a:ext cx="3778286" cy="533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9404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9433518-3909-462F-8303-864C2A833E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59599"/>
            <a:ext cx="7052486" cy="5334001"/>
          </a:xfrm>
          <a:prstGeom prst="rect">
            <a:avLst/>
          </a:prstGeom>
          <a:solidFill>
            <a:srgbClr val="5270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248" y="1123837"/>
            <a:ext cx="6451110" cy="1255469"/>
          </a:xfrm>
        </p:spPr>
        <p:txBody>
          <a:bodyPr>
            <a:noAutofit/>
          </a:bodyPr>
          <a:lstStyle/>
          <a:p>
            <a:r>
              <a:rPr lang="en-US" b="1" dirty="0"/>
              <a:t>Cultural Competence</a:t>
            </a:r>
            <a:br>
              <a:rPr lang="en-US" b="1" dirty="0"/>
            </a:br>
            <a:r>
              <a:rPr lang="en-US" b="1" u="sng" dirty="0"/>
              <a:t>Shortcomings</a:t>
            </a:r>
            <a:br>
              <a:rPr lang="en-US" dirty="0"/>
            </a:br>
            <a:r>
              <a:rPr lang="en-US" dirty="0"/>
              <a:t>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89248" y="2510395"/>
            <a:ext cx="6451109" cy="3274586"/>
          </a:xfrm>
        </p:spPr>
        <p:txBody>
          <a:bodyPr anchor="t">
            <a:normAutofit/>
          </a:bodyPr>
          <a:lstStyle/>
          <a:p>
            <a:pPr>
              <a:buClr>
                <a:srgbClr val="ED9B16"/>
              </a:buClr>
            </a:pPr>
            <a:r>
              <a:rPr lang="en-US" sz="3600" dirty="0">
                <a:solidFill>
                  <a:srgbClr val="FFFFFF"/>
                </a:solidFill>
              </a:rPr>
              <a:t>Enforces the idea that there can be 'competence' in a culture other than one's own.</a:t>
            </a:r>
          </a:p>
          <a:p>
            <a:pPr>
              <a:buClr>
                <a:srgbClr val="ED9B16"/>
              </a:buClr>
            </a:pPr>
            <a:r>
              <a:rPr lang="en-US" sz="3600" dirty="0">
                <a:solidFill>
                  <a:srgbClr val="FFFFFF"/>
                </a:solidFill>
              </a:rPr>
              <a:t>Supports the myth that cultures are monolithic.</a:t>
            </a:r>
          </a:p>
          <a:p>
            <a:pPr>
              <a:buClr>
                <a:srgbClr val="ED9B16"/>
              </a:buClr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4" name="Picture 3" descr="A picture containing text, clipart, flag, vector graphics&#10;&#10;Description automatically generated">
            <a:extLst>
              <a:ext uri="{FF2B5EF4-FFF2-40B4-BE49-F238E27FC236}">
                <a16:creationId xmlns:a16="http://schemas.microsoft.com/office/drawing/2014/main" id="{792D4EA2-099D-45AC-8D51-2B619A0367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6191" r="23940" b="1"/>
          <a:stretch/>
        </p:blipFill>
        <p:spPr>
          <a:xfrm>
            <a:off x="7545032" y="759599"/>
            <a:ext cx="3778286" cy="533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9279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9433518-3909-462F-8303-864C2A833E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59599"/>
            <a:ext cx="7052486" cy="5334001"/>
          </a:xfrm>
          <a:prstGeom prst="rect">
            <a:avLst/>
          </a:prstGeom>
          <a:solidFill>
            <a:srgbClr val="5270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248" y="1123837"/>
            <a:ext cx="6451110" cy="1255469"/>
          </a:xfrm>
        </p:spPr>
        <p:txBody>
          <a:bodyPr>
            <a:normAutofit fontScale="90000"/>
          </a:bodyPr>
          <a:lstStyle/>
          <a:p>
            <a:r>
              <a:rPr lang="en-US" sz="4000" b="1" dirty="0"/>
              <a:t>Cultural Competence</a:t>
            </a:r>
            <a:br>
              <a:rPr lang="en-US" sz="4000" b="1" dirty="0"/>
            </a:br>
            <a:r>
              <a:rPr lang="en-US" sz="4000" b="1" u="sng" dirty="0"/>
              <a:t>Shortcomings</a:t>
            </a:r>
            <a:br>
              <a:rPr lang="en-US" sz="2800" dirty="0"/>
            </a:br>
            <a:r>
              <a:rPr lang="en-US" sz="2800" dirty="0"/>
              <a:t>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89248" y="2510395"/>
            <a:ext cx="6451109" cy="3274586"/>
          </a:xfrm>
        </p:spPr>
        <p:txBody>
          <a:bodyPr anchor="t">
            <a:normAutofit fontScale="92500" lnSpcReduction="10000"/>
          </a:bodyPr>
          <a:lstStyle/>
          <a:p>
            <a:pPr>
              <a:buClr>
                <a:srgbClr val="ED9B16"/>
              </a:buClr>
            </a:pPr>
            <a:r>
              <a:rPr lang="en-US" sz="3900" dirty="0">
                <a:solidFill>
                  <a:srgbClr val="FFFFFF"/>
                </a:solidFill>
              </a:rPr>
              <a:t>Based upon academic knowledge rather than lived experience. </a:t>
            </a:r>
          </a:p>
          <a:p>
            <a:pPr>
              <a:buClr>
                <a:srgbClr val="ED9B16"/>
              </a:buClr>
            </a:pPr>
            <a:endParaRPr lang="en-US" sz="3900" dirty="0">
              <a:solidFill>
                <a:srgbClr val="FFFFFF"/>
              </a:solidFill>
            </a:endParaRPr>
          </a:p>
          <a:p>
            <a:pPr>
              <a:buClr>
                <a:srgbClr val="ED9B16"/>
              </a:buClr>
            </a:pPr>
            <a:r>
              <a:rPr lang="en-US" sz="3900" dirty="0">
                <a:solidFill>
                  <a:srgbClr val="FFFFFF"/>
                </a:solidFill>
              </a:rPr>
              <a:t>Believes professionals can be "certified" in culture.</a:t>
            </a:r>
          </a:p>
          <a:p>
            <a:pPr>
              <a:buClr>
                <a:srgbClr val="ED9B16"/>
              </a:buClr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4" name="Picture 3" descr="A picture containing text, clipart, flag, vector graphics&#10;&#10;Description automatically generated">
            <a:extLst>
              <a:ext uri="{FF2B5EF4-FFF2-40B4-BE49-F238E27FC236}">
                <a16:creationId xmlns:a16="http://schemas.microsoft.com/office/drawing/2014/main" id="{792D4EA2-099D-45AC-8D51-2B619A0367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6191" r="23940" b="1"/>
          <a:stretch/>
        </p:blipFill>
        <p:spPr>
          <a:xfrm>
            <a:off x="7545032" y="759599"/>
            <a:ext cx="3778286" cy="533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5851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9433518-3909-462F-8303-864C2A833E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59599"/>
            <a:ext cx="7052486" cy="5334001"/>
          </a:xfrm>
          <a:prstGeom prst="rect">
            <a:avLst/>
          </a:prstGeom>
          <a:solidFill>
            <a:srgbClr val="5270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248" y="1123837"/>
            <a:ext cx="6451110" cy="1255469"/>
          </a:xfrm>
        </p:spPr>
        <p:txBody>
          <a:bodyPr>
            <a:normAutofit fontScale="90000"/>
          </a:bodyPr>
          <a:lstStyle/>
          <a:p>
            <a:r>
              <a:rPr lang="en-US" sz="4000" b="1" dirty="0"/>
              <a:t>Cultural Humility</a:t>
            </a:r>
            <a:br>
              <a:rPr lang="en-US" sz="4000" b="1" dirty="0"/>
            </a:br>
            <a:r>
              <a:rPr lang="en-US" sz="4000" b="1" u="sng" dirty="0"/>
              <a:t>Shortcomings</a:t>
            </a:r>
            <a:br>
              <a:rPr lang="en-US" sz="2800" dirty="0"/>
            </a:br>
            <a:r>
              <a:rPr lang="en-US" sz="2800" dirty="0"/>
              <a:t>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89248" y="2510395"/>
            <a:ext cx="6451109" cy="3274586"/>
          </a:xfrm>
        </p:spPr>
        <p:txBody>
          <a:bodyPr anchor="t">
            <a:normAutofit/>
          </a:bodyPr>
          <a:lstStyle/>
          <a:p>
            <a:pPr>
              <a:buClr>
                <a:srgbClr val="ED9B16"/>
              </a:buClr>
            </a:pPr>
            <a:r>
              <a:rPr lang="en-US" sz="3600" dirty="0">
                <a:solidFill>
                  <a:srgbClr val="FFFFFF"/>
                </a:solidFill>
              </a:rPr>
              <a:t>Challenging for professionals to grasp the idea of learning with and from clients.</a:t>
            </a:r>
          </a:p>
        </p:txBody>
      </p:sp>
      <p:pic>
        <p:nvPicPr>
          <p:cNvPr id="4" name="Picture 3" descr="A picture containing text, clipart, flag, vector graphics&#10;&#10;Description automatically generated">
            <a:extLst>
              <a:ext uri="{FF2B5EF4-FFF2-40B4-BE49-F238E27FC236}">
                <a16:creationId xmlns:a16="http://schemas.microsoft.com/office/drawing/2014/main" id="{792D4EA2-099D-45AC-8D51-2B619A0367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6191" r="23940" b="1"/>
          <a:stretch/>
        </p:blipFill>
        <p:spPr>
          <a:xfrm>
            <a:off x="7545032" y="759599"/>
            <a:ext cx="3778286" cy="533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20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9433518-3909-462F-8303-864C2A833E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59599"/>
            <a:ext cx="7052486" cy="5334001"/>
          </a:xfrm>
          <a:prstGeom prst="rect">
            <a:avLst/>
          </a:prstGeom>
          <a:solidFill>
            <a:srgbClr val="5270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248" y="1123837"/>
            <a:ext cx="6451110" cy="1255469"/>
          </a:xfrm>
        </p:spPr>
        <p:txBody>
          <a:bodyPr>
            <a:normAutofit fontScale="90000"/>
          </a:bodyPr>
          <a:lstStyle/>
          <a:p>
            <a:r>
              <a:rPr lang="en-US" sz="4000" b="1" dirty="0"/>
              <a:t>Cultural Humility</a:t>
            </a:r>
            <a:br>
              <a:rPr lang="en-US" sz="4000" b="1" dirty="0"/>
            </a:br>
            <a:r>
              <a:rPr lang="en-US" sz="4000" b="1" u="sng" dirty="0"/>
              <a:t>Shortcomings</a:t>
            </a:r>
            <a:br>
              <a:rPr lang="en-US" sz="2800" dirty="0"/>
            </a:br>
            <a:r>
              <a:rPr lang="en-US" sz="2800" dirty="0"/>
              <a:t>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89248" y="2510395"/>
            <a:ext cx="6451109" cy="3274586"/>
          </a:xfrm>
        </p:spPr>
        <p:txBody>
          <a:bodyPr anchor="t">
            <a:normAutofit/>
          </a:bodyPr>
          <a:lstStyle/>
          <a:p>
            <a:pPr>
              <a:buClr>
                <a:srgbClr val="ED9B16"/>
              </a:buClr>
            </a:pPr>
            <a:r>
              <a:rPr lang="en-US" sz="3600" dirty="0">
                <a:solidFill>
                  <a:srgbClr val="FFFFFF"/>
                </a:solidFill>
              </a:rPr>
              <a:t>No end result, which those in academia and medical fields can struggle with.</a:t>
            </a:r>
          </a:p>
          <a:p>
            <a:pPr>
              <a:buClr>
                <a:srgbClr val="ED9B16"/>
              </a:buClr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4" name="Picture 3" descr="A picture containing text, clipart, flag, vector graphics&#10;&#10;Description automatically generated">
            <a:extLst>
              <a:ext uri="{FF2B5EF4-FFF2-40B4-BE49-F238E27FC236}">
                <a16:creationId xmlns:a16="http://schemas.microsoft.com/office/drawing/2014/main" id="{792D4EA2-099D-45AC-8D51-2B619A0367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6191" r="23940" b="1"/>
          <a:stretch/>
        </p:blipFill>
        <p:spPr>
          <a:xfrm>
            <a:off x="7545032" y="759599"/>
            <a:ext cx="3778286" cy="533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703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9433518-3909-462F-8303-864C2A833E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59599"/>
            <a:ext cx="7052486" cy="5334001"/>
          </a:xfrm>
          <a:prstGeom prst="rect">
            <a:avLst/>
          </a:prstGeom>
          <a:solidFill>
            <a:srgbClr val="5270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248" y="1123837"/>
            <a:ext cx="6451110" cy="1255469"/>
          </a:xfrm>
        </p:spPr>
        <p:txBody>
          <a:bodyPr>
            <a:normAutofit/>
          </a:bodyPr>
          <a:lstStyle/>
          <a:p>
            <a:r>
              <a:rPr lang="en-US" b="1" dirty="0"/>
              <a:t>Cultural Competence</a:t>
            </a:r>
            <a:br>
              <a:rPr lang="en-US" b="1" dirty="0"/>
            </a:br>
            <a:r>
              <a:rPr lang="en-US" b="1" u="sng" dirty="0"/>
              <a:t>Strengths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248" y="2510395"/>
            <a:ext cx="6451109" cy="3274586"/>
          </a:xfrm>
        </p:spPr>
        <p:txBody>
          <a:bodyPr anchor="t">
            <a:normAutofit/>
          </a:bodyPr>
          <a:lstStyle/>
          <a:p>
            <a:pPr>
              <a:buClr>
                <a:srgbClr val="ED9B16"/>
              </a:buClr>
            </a:pPr>
            <a:r>
              <a:rPr lang="en-US" sz="3600" dirty="0">
                <a:solidFill>
                  <a:srgbClr val="FFFFFF"/>
                </a:solidFill>
              </a:rPr>
              <a:t>Allows for people to strive to obtain a goal.</a:t>
            </a:r>
          </a:p>
          <a:p>
            <a:pPr>
              <a:buClr>
                <a:srgbClr val="ED9B16"/>
              </a:buClr>
            </a:pPr>
            <a:r>
              <a:rPr lang="en-US" sz="3600" dirty="0">
                <a:solidFill>
                  <a:srgbClr val="FFFFFF"/>
                </a:solidFill>
              </a:rPr>
              <a:t>Promotes skill building.</a:t>
            </a:r>
          </a:p>
          <a:p>
            <a:pPr>
              <a:buClr>
                <a:srgbClr val="ED9B16"/>
              </a:buClr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4" name="Picture 3" descr="A picture containing text, clipart, flag, vector graphics&#10;&#10;Description automatically generated">
            <a:extLst>
              <a:ext uri="{FF2B5EF4-FFF2-40B4-BE49-F238E27FC236}">
                <a16:creationId xmlns:a16="http://schemas.microsoft.com/office/drawing/2014/main" id="{792D4EA2-099D-45AC-8D51-2B619A0367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6191" r="23940" b="1"/>
          <a:stretch/>
        </p:blipFill>
        <p:spPr>
          <a:xfrm>
            <a:off x="7545032" y="759599"/>
            <a:ext cx="3778286" cy="533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6926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9433518-3909-462F-8303-864C2A833E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59599"/>
            <a:ext cx="7052486" cy="5334001"/>
          </a:xfrm>
          <a:prstGeom prst="rect">
            <a:avLst/>
          </a:prstGeom>
          <a:solidFill>
            <a:srgbClr val="5270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248" y="1123837"/>
            <a:ext cx="6451110" cy="1255469"/>
          </a:xfrm>
        </p:spPr>
        <p:txBody>
          <a:bodyPr>
            <a:normAutofit/>
          </a:bodyPr>
          <a:lstStyle/>
          <a:p>
            <a:r>
              <a:rPr lang="en-US" b="1" dirty="0"/>
              <a:t>Cultural Humility</a:t>
            </a:r>
            <a:br>
              <a:rPr lang="en-US" b="1" dirty="0"/>
            </a:br>
            <a:r>
              <a:rPr lang="en-US" b="1" u="sng" dirty="0"/>
              <a:t>Strengths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248" y="2510395"/>
            <a:ext cx="6451109" cy="3274586"/>
          </a:xfrm>
        </p:spPr>
        <p:txBody>
          <a:bodyPr anchor="t">
            <a:normAutofit/>
          </a:bodyPr>
          <a:lstStyle/>
          <a:p>
            <a:pPr>
              <a:buClr>
                <a:srgbClr val="ED9B16"/>
              </a:buClr>
            </a:pPr>
            <a:r>
              <a:rPr lang="en-US" sz="3600" dirty="0">
                <a:solidFill>
                  <a:srgbClr val="FFFFFF"/>
                </a:solidFill>
              </a:rPr>
              <a:t>Encourages lifelong learning with no end goal but rather an appreciation of the journey of growth and understanding.</a:t>
            </a:r>
          </a:p>
          <a:p>
            <a:pPr>
              <a:buClr>
                <a:srgbClr val="ED9B16"/>
              </a:buClr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4" name="Picture 3" descr="A picture containing text, clipart, flag, vector graphics&#10;&#10;Description automatically generated">
            <a:extLst>
              <a:ext uri="{FF2B5EF4-FFF2-40B4-BE49-F238E27FC236}">
                <a16:creationId xmlns:a16="http://schemas.microsoft.com/office/drawing/2014/main" id="{792D4EA2-099D-45AC-8D51-2B619A0367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6191" r="23940" b="1"/>
          <a:stretch/>
        </p:blipFill>
        <p:spPr>
          <a:xfrm>
            <a:off x="7545032" y="759599"/>
            <a:ext cx="3778286" cy="533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1918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9433518-3909-462F-8303-864C2A833E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59599"/>
            <a:ext cx="7052486" cy="5334001"/>
          </a:xfrm>
          <a:prstGeom prst="rect">
            <a:avLst/>
          </a:prstGeom>
          <a:solidFill>
            <a:srgbClr val="5270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248" y="1123837"/>
            <a:ext cx="6451110" cy="1255469"/>
          </a:xfrm>
        </p:spPr>
        <p:txBody>
          <a:bodyPr>
            <a:normAutofit/>
          </a:bodyPr>
          <a:lstStyle/>
          <a:p>
            <a:r>
              <a:rPr lang="en-US" b="1" dirty="0"/>
              <a:t>Cultural Humility</a:t>
            </a:r>
            <a:br>
              <a:rPr lang="en-US" b="1" dirty="0"/>
            </a:br>
            <a:r>
              <a:rPr lang="en-US" b="1" u="sng" dirty="0"/>
              <a:t>Strengths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248" y="2510395"/>
            <a:ext cx="6451109" cy="3274586"/>
          </a:xfrm>
        </p:spPr>
        <p:txBody>
          <a:bodyPr anchor="t">
            <a:normAutofit lnSpcReduction="10000"/>
          </a:bodyPr>
          <a:lstStyle/>
          <a:p>
            <a:pPr>
              <a:buClr>
                <a:srgbClr val="ED9B16"/>
              </a:buClr>
            </a:pPr>
            <a:endParaRPr lang="en-US" dirty="0">
              <a:solidFill>
                <a:srgbClr val="FFFFFF"/>
              </a:solidFill>
            </a:endParaRPr>
          </a:p>
          <a:p>
            <a:pPr>
              <a:buClr>
                <a:srgbClr val="ED9B16"/>
              </a:buClr>
            </a:pPr>
            <a:r>
              <a:rPr lang="en-US" sz="3600" dirty="0">
                <a:solidFill>
                  <a:srgbClr val="FFFFFF"/>
                </a:solidFill>
              </a:rPr>
              <a:t>Puts professionals and clients in a mutually beneficial relationship and attempts to diminish damaging power dynamics.</a:t>
            </a:r>
          </a:p>
        </p:txBody>
      </p:sp>
      <p:pic>
        <p:nvPicPr>
          <p:cNvPr id="4" name="Picture 3" descr="A picture containing text, clipart, flag, vector graphics&#10;&#10;Description automatically generated">
            <a:extLst>
              <a:ext uri="{FF2B5EF4-FFF2-40B4-BE49-F238E27FC236}">
                <a16:creationId xmlns:a16="http://schemas.microsoft.com/office/drawing/2014/main" id="{792D4EA2-099D-45AC-8D51-2B619A0367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6191" r="23940" b="1"/>
          <a:stretch/>
        </p:blipFill>
        <p:spPr>
          <a:xfrm>
            <a:off x="7545032" y="759599"/>
            <a:ext cx="3778286" cy="533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8119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andle in a glass&#10;&#10;Description automatically generated with low confidence">
            <a:extLst>
              <a:ext uri="{FF2B5EF4-FFF2-40B4-BE49-F238E27FC236}">
                <a16:creationId xmlns:a16="http://schemas.microsoft.com/office/drawing/2014/main" id="{3B4A1583-216A-4369-A84A-4651F6C133A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6438" r="9091" b="863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DFFECBC-3365-4A8E-B5C9-F04909FEC8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3"/>
            <a:ext cx="4642228" cy="5330952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719007-AF06-4BA0-ADC1-61171B23B2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59" y="1135117"/>
            <a:ext cx="4351282" cy="4761186"/>
          </a:xfrm>
        </p:spPr>
        <p:txBody>
          <a:bodyPr anchor="t">
            <a:normAutofit fontScale="92500"/>
          </a:bodyPr>
          <a:lstStyle/>
          <a:p>
            <a:pPr marL="0" indent="0">
              <a:buClr>
                <a:srgbClr val="FBA942"/>
              </a:buClr>
              <a:buNone/>
            </a:pPr>
            <a:r>
              <a:rPr lang="en-US" sz="3600" dirty="0">
                <a:solidFill>
                  <a:schemeClr val="tx1"/>
                </a:solidFill>
                <a:latin typeface="+mj-lt"/>
              </a:rPr>
              <a:t>H</a:t>
            </a:r>
            <a:r>
              <a:rPr lang="en-US" sz="3600" b="0" i="0" dirty="0">
                <a:solidFill>
                  <a:schemeClr val="tx1"/>
                </a:solidFill>
                <a:effectLst/>
                <a:latin typeface="+mj-lt"/>
              </a:rPr>
              <a:t>aving a respectful and humble attitude toward other cultures with the realization that what is normative in one's own culture is not necessarily "right" or "better"</a:t>
            </a:r>
            <a:endParaRPr lang="en-US" sz="36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692431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0D0D04-455A-4F4E-9C99-27251E783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022" y="1074104"/>
            <a:ext cx="7772400" cy="2222696"/>
          </a:xfrm>
          <a:solidFill>
            <a:srgbClr val="FFFFFF">
              <a:alpha val="10000"/>
            </a:srgbClr>
          </a:solidFill>
          <a:ln w="25400" cap="sq">
            <a:solidFill>
              <a:schemeClr val="tx1"/>
            </a:solidFill>
            <a:miter lim="800000"/>
          </a:ln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It is Okay not to know everything</a:t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8516E672-7AFB-450D-A800-A7A43829A6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341938" y="3296800"/>
            <a:ext cx="9508124" cy="2693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1616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717EDF08-00A4-4171-BCD3-CBD870EDEC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icture containing text, clipart, flag, vector graphics&#10;&#10;Description automatically generated">
            <a:extLst>
              <a:ext uri="{FF2B5EF4-FFF2-40B4-BE49-F238E27FC236}">
                <a16:creationId xmlns:a16="http://schemas.microsoft.com/office/drawing/2014/main" id="{792D4EA2-099D-45AC-8D51-2B619A0367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25"/>
          <a:stretch/>
        </p:blipFill>
        <p:spPr>
          <a:xfrm>
            <a:off x="-1524" y="10"/>
            <a:ext cx="12188952" cy="685799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A308649D-5689-4DAF-BBAB-A40CCF9275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7052486" cy="5334001"/>
          </a:xfrm>
          <a:prstGeom prst="rect">
            <a:avLst/>
          </a:prstGeom>
          <a:solidFill>
            <a:srgbClr val="5270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248" y="1123837"/>
            <a:ext cx="6451110" cy="1255469"/>
          </a:xfrm>
        </p:spPr>
        <p:txBody>
          <a:bodyPr>
            <a:normAutofit/>
          </a:bodyPr>
          <a:lstStyle/>
          <a:p>
            <a:r>
              <a:rPr lang="en-US" b="1" u="sng" dirty="0"/>
              <a:t>Ongoing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248" y="2510395"/>
            <a:ext cx="6451109" cy="3274586"/>
          </a:xfrm>
        </p:spPr>
        <p:txBody>
          <a:bodyPr anchor="t">
            <a:normAutofit/>
          </a:bodyPr>
          <a:lstStyle/>
          <a:p>
            <a:pPr>
              <a:buClr>
                <a:srgbClr val="ED9B16"/>
              </a:buClr>
            </a:pPr>
            <a:r>
              <a:rPr lang="en-US" sz="3600" dirty="0">
                <a:solidFill>
                  <a:srgbClr val="FFFFFF"/>
                </a:solidFill>
              </a:rPr>
              <a:t>Cultural Humility is an ongoing process of self-exploration and self-critique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7B125CA-79EA-40B4-9E46-A9497A40B0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FFFFFF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71569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717EDF08-00A4-4171-BCD3-CBD870EDEC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icture containing text, clipart, flag, vector graphics&#10;&#10;Description automatically generated">
            <a:extLst>
              <a:ext uri="{FF2B5EF4-FFF2-40B4-BE49-F238E27FC236}">
                <a16:creationId xmlns:a16="http://schemas.microsoft.com/office/drawing/2014/main" id="{792D4EA2-099D-45AC-8D51-2B619A0367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25"/>
          <a:stretch/>
        </p:blipFill>
        <p:spPr>
          <a:xfrm>
            <a:off x="1524" y="10"/>
            <a:ext cx="12188952" cy="685799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A308649D-5689-4DAF-BBAB-A40CCF9275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7052486" cy="5334001"/>
          </a:xfrm>
          <a:prstGeom prst="rect">
            <a:avLst/>
          </a:prstGeom>
          <a:solidFill>
            <a:srgbClr val="5270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248" y="1123837"/>
            <a:ext cx="6451110" cy="1255469"/>
          </a:xfrm>
        </p:spPr>
        <p:txBody>
          <a:bodyPr>
            <a:normAutofit/>
          </a:bodyPr>
          <a:lstStyle/>
          <a:p>
            <a:r>
              <a:rPr lang="en-US" b="1" u="sng" dirty="0"/>
              <a:t>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248" y="2510395"/>
            <a:ext cx="6451109" cy="3274586"/>
          </a:xfrm>
        </p:spPr>
        <p:txBody>
          <a:bodyPr anchor="t">
            <a:normAutofit/>
          </a:bodyPr>
          <a:lstStyle/>
          <a:p>
            <a:pPr>
              <a:buClr>
                <a:srgbClr val="ED9B16"/>
              </a:buClr>
            </a:pPr>
            <a:r>
              <a:rPr lang="en-US" sz="3600" dirty="0">
                <a:solidFill>
                  <a:srgbClr val="FFFFFF"/>
                </a:solidFill>
              </a:rPr>
              <a:t>An openness and willingness to learn from others.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7B125CA-79EA-40B4-9E46-A9497A40B0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FFFFFF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9572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717EDF08-00A4-4171-BCD3-CBD870EDEC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icture containing text, clipart, flag, vector graphics&#10;&#10;Description automatically generated">
            <a:extLst>
              <a:ext uri="{FF2B5EF4-FFF2-40B4-BE49-F238E27FC236}">
                <a16:creationId xmlns:a16="http://schemas.microsoft.com/office/drawing/2014/main" id="{792D4EA2-099D-45AC-8D51-2B619A0367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25"/>
          <a:stretch/>
        </p:blipFill>
        <p:spPr>
          <a:xfrm>
            <a:off x="1524" y="10"/>
            <a:ext cx="12188952" cy="685799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A308649D-5689-4DAF-BBAB-A40CCF9275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7052486" cy="5334001"/>
          </a:xfrm>
          <a:prstGeom prst="rect">
            <a:avLst/>
          </a:prstGeom>
          <a:solidFill>
            <a:srgbClr val="5270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248" y="1123837"/>
            <a:ext cx="6451110" cy="1255469"/>
          </a:xfrm>
        </p:spPr>
        <p:txBody>
          <a:bodyPr>
            <a:normAutofit/>
          </a:bodyPr>
          <a:lstStyle/>
          <a:p>
            <a:r>
              <a:rPr lang="en-US" b="1" u="sng" dirty="0"/>
              <a:t>Relationship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248" y="2510395"/>
            <a:ext cx="6451109" cy="3274586"/>
          </a:xfrm>
        </p:spPr>
        <p:txBody>
          <a:bodyPr anchor="t">
            <a:normAutofit/>
          </a:bodyPr>
          <a:lstStyle/>
          <a:p>
            <a:pPr>
              <a:buClr>
                <a:srgbClr val="ED9B16"/>
              </a:buClr>
            </a:pPr>
            <a:r>
              <a:rPr lang="en-US" sz="3600" dirty="0">
                <a:solidFill>
                  <a:srgbClr val="FFFFFF"/>
                </a:solidFill>
              </a:rPr>
              <a:t>Entering a relationship with people with the intention of honoring their beliefs, customs, and values.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7B125CA-79EA-40B4-9E46-A9497A40B0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FFFFFF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10536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17">
            <a:extLst>
              <a:ext uri="{FF2B5EF4-FFF2-40B4-BE49-F238E27FC236}">
                <a16:creationId xmlns:a16="http://schemas.microsoft.com/office/drawing/2014/main" id="{717EDF08-00A4-4171-BCD3-CBD870EDEC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icture containing text, clipart, flag, vector graphics&#10;&#10;Description automatically generated">
            <a:extLst>
              <a:ext uri="{FF2B5EF4-FFF2-40B4-BE49-F238E27FC236}">
                <a16:creationId xmlns:a16="http://schemas.microsoft.com/office/drawing/2014/main" id="{792D4EA2-099D-45AC-8D51-2B619A0367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25"/>
          <a:stretch/>
        </p:blipFill>
        <p:spPr>
          <a:xfrm>
            <a:off x="1524" y="10"/>
            <a:ext cx="12188952" cy="6857990"/>
          </a:xfrm>
          <a:prstGeom prst="rect">
            <a:avLst/>
          </a:prstGeom>
        </p:spPr>
      </p:pic>
      <p:sp>
        <p:nvSpPr>
          <p:cNvPr id="25" name="Rectangle 19">
            <a:extLst>
              <a:ext uri="{FF2B5EF4-FFF2-40B4-BE49-F238E27FC236}">
                <a16:creationId xmlns:a16="http://schemas.microsoft.com/office/drawing/2014/main" id="{A308649D-5689-4DAF-BBAB-A40CCF9275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7052486" cy="5334001"/>
          </a:xfrm>
          <a:prstGeom prst="rect">
            <a:avLst/>
          </a:prstGeom>
          <a:solidFill>
            <a:srgbClr val="5270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248" y="1123837"/>
            <a:ext cx="6451110" cy="1255469"/>
          </a:xfrm>
        </p:spPr>
        <p:txBody>
          <a:bodyPr>
            <a:normAutofit/>
          </a:bodyPr>
          <a:lstStyle/>
          <a:p>
            <a:r>
              <a:rPr lang="en-US" b="1" u="sng" dirty="0"/>
              <a:t>Acknowledging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248" y="2510395"/>
            <a:ext cx="6451109" cy="3274586"/>
          </a:xfrm>
        </p:spPr>
        <p:txBody>
          <a:bodyPr anchor="t">
            <a:normAutofit/>
          </a:bodyPr>
          <a:lstStyle/>
          <a:p>
            <a:pPr>
              <a:buClr>
                <a:srgbClr val="ED9B16"/>
              </a:buClr>
            </a:pPr>
            <a:r>
              <a:rPr lang="en-US" sz="3600" dirty="0">
                <a:solidFill>
                  <a:srgbClr val="FFFFFF"/>
                </a:solidFill>
              </a:rPr>
              <a:t>Acknowledging differences and accepting people for who they are</a:t>
            </a:r>
          </a:p>
        </p:txBody>
      </p:sp>
      <p:sp>
        <p:nvSpPr>
          <p:cNvPr id="26" name="Rectangle 21">
            <a:extLst>
              <a:ext uri="{FF2B5EF4-FFF2-40B4-BE49-F238E27FC236}">
                <a16:creationId xmlns:a16="http://schemas.microsoft.com/office/drawing/2014/main" id="{B7B125CA-79EA-40B4-9E46-A9497A40B0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FFFFFF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6422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717EDF08-00A4-4171-BCD3-CBD870EDEC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icture containing text, clipart, flag, vector graphics&#10;&#10;Description automatically generated">
            <a:extLst>
              <a:ext uri="{FF2B5EF4-FFF2-40B4-BE49-F238E27FC236}">
                <a16:creationId xmlns:a16="http://schemas.microsoft.com/office/drawing/2014/main" id="{792D4EA2-099D-45AC-8D51-2B619A0367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25"/>
          <a:stretch/>
        </p:blipFill>
        <p:spPr>
          <a:xfrm>
            <a:off x="1524" y="10"/>
            <a:ext cx="12188952" cy="685799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A308649D-5689-4DAF-BBAB-A40CCF9275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7052486" cy="5334001"/>
          </a:xfrm>
          <a:prstGeom prst="rect">
            <a:avLst/>
          </a:prstGeom>
          <a:solidFill>
            <a:srgbClr val="5270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248" y="1123837"/>
            <a:ext cx="6451110" cy="1255469"/>
          </a:xfrm>
        </p:spPr>
        <p:txBody>
          <a:bodyPr>
            <a:normAutofit/>
          </a:bodyPr>
          <a:lstStyle/>
          <a:p>
            <a:r>
              <a:rPr lang="en-US" b="1" u="sng" dirty="0"/>
              <a:t>Self-Reflection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248" y="2510395"/>
            <a:ext cx="6451109" cy="3274586"/>
          </a:xfrm>
        </p:spPr>
        <p:txBody>
          <a:bodyPr anchor="t">
            <a:normAutofit/>
          </a:bodyPr>
          <a:lstStyle/>
          <a:p>
            <a:pPr>
              <a:buClr>
                <a:srgbClr val="ED9B16"/>
              </a:buClr>
            </a:pPr>
            <a:r>
              <a:rPr lang="en-US" sz="3600" dirty="0">
                <a:solidFill>
                  <a:srgbClr val="FFFFFF"/>
                </a:solidFill>
              </a:rPr>
              <a:t>A lifelong process of intentional self-reflection and self-critique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7B125CA-79EA-40B4-9E46-A9497A40B0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FFFFFF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46654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717EDF08-00A4-4171-BCD3-CBD870EDEC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icture containing text, clipart, flag, vector graphics&#10;&#10;Description automatically generated">
            <a:extLst>
              <a:ext uri="{FF2B5EF4-FFF2-40B4-BE49-F238E27FC236}">
                <a16:creationId xmlns:a16="http://schemas.microsoft.com/office/drawing/2014/main" id="{792D4EA2-099D-45AC-8D51-2B619A0367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25"/>
          <a:stretch/>
        </p:blipFill>
        <p:spPr>
          <a:xfrm>
            <a:off x="1524" y="10"/>
            <a:ext cx="12188952" cy="685799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A308649D-5689-4DAF-BBAB-A40CCF9275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7052486" cy="5334001"/>
          </a:xfrm>
          <a:prstGeom prst="rect">
            <a:avLst/>
          </a:prstGeom>
          <a:solidFill>
            <a:srgbClr val="5270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248" y="1123837"/>
            <a:ext cx="6451110" cy="1255469"/>
          </a:xfrm>
        </p:spPr>
        <p:txBody>
          <a:bodyPr>
            <a:normAutofit/>
          </a:bodyPr>
          <a:lstStyle/>
          <a:p>
            <a:r>
              <a:rPr lang="en-US" b="1" u="sng" dirty="0"/>
              <a:t>Dynamics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248" y="2510395"/>
            <a:ext cx="6451109" cy="3274586"/>
          </a:xfrm>
        </p:spPr>
        <p:txBody>
          <a:bodyPr anchor="t">
            <a:normAutofit/>
          </a:bodyPr>
          <a:lstStyle/>
          <a:p>
            <a:pPr>
              <a:buClr>
                <a:srgbClr val="ED9B16"/>
              </a:buClr>
            </a:pPr>
            <a:r>
              <a:rPr lang="en-US" sz="3600" dirty="0">
                <a:solidFill>
                  <a:srgbClr val="FFFFFF"/>
                </a:solidFill>
              </a:rPr>
              <a:t>Addressing the power dynamics between provider and client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7B125CA-79EA-40B4-9E46-A9497A40B0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FFFFFF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42869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89433518-3909-462F-8303-864C2A833E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59599"/>
            <a:ext cx="7052486" cy="5334001"/>
          </a:xfrm>
          <a:prstGeom prst="rect">
            <a:avLst/>
          </a:prstGeom>
          <a:solidFill>
            <a:srgbClr val="8C52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F4F22E-A575-4ADD-8507-384F1EB921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248" y="2510395"/>
            <a:ext cx="6451109" cy="3274586"/>
          </a:xfrm>
        </p:spPr>
        <p:txBody>
          <a:bodyPr anchor="t">
            <a:normAutofit/>
          </a:bodyPr>
          <a:lstStyle/>
          <a:p>
            <a:pPr marL="0" indent="0">
              <a:buClr>
                <a:srgbClr val="F6B464"/>
              </a:buClr>
              <a:buNone/>
            </a:pPr>
            <a:r>
              <a:rPr lang="en-US" sz="3600" dirty="0">
                <a:solidFill>
                  <a:srgbClr val="FFFFFF"/>
                </a:solidFill>
              </a:rPr>
              <a:t>Each person is multidimensional with a complex cultural identity</a:t>
            </a:r>
          </a:p>
        </p:txBody>
      </p:sp>
      <p:pic>
        <p:nvPicPr>
          <p:cNvPr id="5" name="Picture 4" descr="A picture containing icon&#10;&#10;Description automatically generated">
            <a:extLst>
              <a:ext uri="{FF2B5EF4-FFF2-40B4-BE49-F238E27FC236}">
                <a16:creationId xmlns:a16="http://schemas.microsoft.com/office/drawing/2014/main" id="{77B02C4C-7AC5-49D0-8FF5-5CA4AAC15D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6985" r="14972" b="1"/>
          <a:stretch/>
        </p:blipFill>
        <p:spPr>
          <a:xfrm>
            <a:off x="7545032" y="759599"/>
            <a:ext cx="3778286" cy="533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5211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tangle 67">
            <a:extLst>
              <a:ext uri="{FF2B5EF4-FFF2-40B4-BE49-F238E27FC236}">
                <a16:creationId xmlns:a16="http://schemas.microsoft.com/office/drawing/2014/main" id="{08C99FA8-7951-438C-9F0F-E36BF9162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59254"/>
            <a:ext cx="5608255" cy="5330952"/>
          </a:xfrm>
          <a:prstGeom prst="rect">
            <a:avLst/>
          </a:prstGeom>
          <a:solidFill>
            <a:srgbClr val="8C52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Picture 4" descr="A picture containing icon&#10;&#10;Description automatically generated">
            <a:extLst>
              <a:ext uri="{FF2B5EF4-FFF2-40B4-BE49-F238E27FC236}">
                <a16:creationId xmlns:a16="http://schemas.microsoft.com/office/drawing/2014/main" id="{77B02C4C-7AC5-49D0-8FF5-5CA4AAC15D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838" r="1825" b="1"/>
          <a:stretch/>
        </p:blipFill>
        <p:spPr>
          <a:xfrm>
            <a:off x="6083162" y="759254"/>
            <a:ext cx="5238340" cy="5330650"/>
          </a:xfrm>
          <a:prstGeom prst="rect">
            <a:avLst/>
          </a:prstGeom>
        </p:spPr>
      </p:pic>
      <p:graphicFrame>
        <p:nvGraphicFramePr>
          <p:cNvPr id="29" name="Content Placeholder 2">
            <a:extLst>
              <a:ext uri="{FF2B5EF4-FFF2-40B4-BE49-F238E27FC236}">
                <a16:creationId xmlns:a16="http://schemas.microsoft.com/office/drawing/2014/main" id="{6514F314-6FAB-EBF1-9F96-8789CFFC07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9133868"/>
              </p:ext>
            </p:extLst>
          </p:nvPr>
        </p:nvGraphicFramePr>
        <p:xfrm>
          <a:off x="289249" y="977462"/>
          <a:ext cx="4998962" cy="48075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0026783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3">
            <a:extLst>
              <a:ext uri="{FF2B5EF4-FFF2-40B4-BE49-F238E27FC236}">
                <a16:creationId xmlns:a16="http://schemas.microsoft.com/office/drawing/2014/main" id="{DCCCDCCF-DDE7-4FF9-BA8E-DFD3AC93A6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2352FE0-ACFA-479E-A574-CED1C035D3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C3FB58-E4D5-3570-1413-6511B1EB6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TIME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01F5979-1992-492E-ABBD-62EBC1016C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97130" y="754144"/>
            <a:ext cx="7865196" cy="5335760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77CB93F-A0E2-4BBE-B2FC-E93932C7EC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5FB1C846-06BF-A658-1A4A-340FF6595BA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7784601"/>
              </p:ext>
            </p:extLst>
          </p:nvPr>
        </p:nvGraphicFramePr>
        <p:xfrm>
          <a:off x="3869268" y="864108"/>
          <a:ext cx="7315200" cy="512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78536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26EFC68-212A-47F8-9663-C40DB8D35F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2000"/>
            <a:ext cx="3443591" cy="534003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EDA3FE-0304-58FF-EB6C-9F48EB3C7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>
            <a:normAutofit/>
          </a:bodyPr>
          <a:lstStyle/>
          <a:p>
            <a:r>
              <a:rPr lang="en-US" b="1"/>
              <a:t>BELIEFS AND VALUES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DA08AFE-1DF1-2CD1-CB5E-9BEFEFB8313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3760217"/>
              </p:ext>
            </p:extLst>
          </p:nvPr>
        </p:nvGraphicFramePr>
        <p:xfrm>
          <a:off x="4059935" y="758952"/>
          <a:ext cx="7104549" cy="53309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21969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89433518-3909-462F-8303-864C2A833E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59599"/>
            <a:ext cx="7052486" cy="5334001"/>
          </a:xfrm>
          <a:prstGeom prst="rect">
            <a:avLst/>
          </a:prstGeom>
          <a:solidFill>
            <a:srgbClr val="5270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248" y="1123837"/>
            <a:ext cx="6451110" cy="957211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Community Agreements: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60" y="1765738"/>
            <a:ext cx="6779172" cy="4324511"/>
          </a:xfrm>
        </p:spPr>
        <p:txBody>
          <a:bodyPr anchor="t">
            <a:normAutofit/>
          </a:bodyPr>
          <a:lstStyle/>
          <a:p>
            <a:pPr>
              <a:buClr>
                <a:srgbClr val="ED9B16"/>
              </a:buClr>
            </a:pPr>
            <a:r>
              <a:rPr lang="en-US" sz="3000" dirty="0">
                <a:solidFill>
                  <a:srgbClr val="FFFFFF"/>
                </a:solidFill>
              </a:rPr>
              <a:t>Be kind and courteous</a:t>
            </a:r>
          </a:p>
          <a:p>
            <a:pPr>
              <a:buClr>
                <a:srgbClr val="ED9B16"/>
              </a:buClr>
            </a:pPr>
            <a:r>
              <a:rPr lang="en-US" sz="3000" dirty="0">
                <a:solidFill>
                  <a:srgbClr val="FFFFFF"/>
                </a:solidFill>
              </a:rPr>
              <a:t>Listen attentively and with an open mind</a:t>
            </a:r>
          </a:p>
          <a:p>
            <a:pPr>
              <a:buClr>
                <a:srgbClr val="ED9B16"/>
              </a:buClr>
            </a:pPr>
            <a:r>
              <a:rPr lang="en-US" sz="3000" dirty="0">
                <a:solidFill>
                  <a:srgbClr val="FFFFFF"/>
                </a:solidFill>
              </a:rPr>
              <a:t>Share the space</a:t>
            </a:r>
          </a:p>
          <a:p>
            <a:pPr>
              <a:buClr>
                <a:srgbClr val="ED9B16"/>
              </a:buClr>
            </a:pPr>
            <a:r>
              <a:rPr lang="en-US" sz="3000" dirty="0">
                <a:solidFill>
                  <a:srgbClr val="FFFFFF"/>
                </a:solidFill>
              </a:rPr>
              <a:t>Expect and accept a lack of closure—we won’t get to everything, but we’ll get to as much as possible.</a:t>
            </a:r>
          </a:p>
          <a:p>
            <a:pPr>
              <a:buClr>
                <a:srgbClr val="ED9B16"/>
              </a:buClr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4" name="Picture 3" descr="A picture containing text, clipart, flag, vector graphics&#10;&#10;Description automatically generated">
            <a:extLst>
              <a:ext uri="{FF2B5EF4-FFF2-40B4-BE49-F238E27FC236}">
                <a16:creationId xmlns:a16="http://schemas.microsoft.com/office/drawing/2014/main" id="{792D4EA2-099D-45AC-8D51-2B619A0367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6191" r="23940" b="1"/>
          <a:stretch/>
        </p:blipFill>
        <p:spPr>
          <a:xfrm>
            <a:off x="7545032" y="759599"/>
            <a:ext cx="3778286" cy="533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4107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DA3FE-0304-58FF-EB6C-9F48EB3C7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>
            <a:normAutofit/>
          </a:bodyPr>
          <a:lstStyle/>
          <a:p>
            <a:r>
              <a:rPr lang="en-US" b="1"/>
              <a:t>BELIEFS AND VALUES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640294B-1D44-B1D3-96FC-24485AE1D18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4808671"/>
              </p:ext>
            </p:extLst>
          </p:nvPr>
        </p:nvGraphicFramePr>
        <p:xfrm>
          <a:off x="3759896" y="885459"/>
          <a:ext cx="7728267" cy="5087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117621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26EFC68-212A-47F8-9663-C40DB8D35F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2000"/>
            <a:ext cx="3443591" cy="534003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EDA3FE-0304-58FF-EB6C-9F48EB3C7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>
            <a:normAutofit/>
          </a:bodyPr>
          <a:lstStyle/>
          <a:p>
            <a:r>
              <a:rPr lang="en-US" b="1"/>
              <a:t>BELIEFS AND VALUES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D766EE8-CEF6-908C-9320-7C7A3D44BD9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7780931"/>
              </p:ext>
            </p:extLst>
          </p:nvPr>
        </p:nvGraphicFramePr>
        <p:xfrm>
          <a:off x="4059935" y="758952"/>
          <a:ext cx="7104549" cy="53309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551164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DA3FE-0304-58FF-EB6C-9F48EB3C7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HUMAN RELATIONS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1069A3-44EF-D6D5-127D-EA6DA3D8FD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224589"/>
            <a:ext cx="7315200" cy="576015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graphicFrame>
        <p:nvGraphicFramePr>
          <p:cNvPr id="11" name="TextBox 8">
            <a:extLst>
              <a:ext uri="{FF2B5EF4-FFF2-40B4-BE49-F238E27FC236}">
                <a16:creationId xmlns:a16="http://schemas.microsoft.com/office/drawing/2014/main" id="{942F55BD-E55B-55AB-C682-543B5F7C662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89109040"/>
              </p:ext>
            </p:extLst>
          </p:nvPr>
        </p:nvGraphicFramePr>
        <p:xfrm>
          <a:off x="3753853" y="1001359"/>
          <a:ext cx="7940842" cy="44012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309833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DA3FE-0304-58FF-EB6C-9F48EB3C7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HUMAN RELATIONS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1069A3-44EF-D6D5-127D-EA6DA3D8FD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224589"/>
            <a:ext cx="7315200" cy="576015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graphicFrame>
        <p:nvGraphicFramePr>
          <p:cNvPr id="9" name="TextBox 6">
            <a:extLst>
              <a:ext uri="{FF2B5EF4-FFF2-40B4-BE49-F238E27FC236}">
                <a16:creationId xmlns:a16="http://schemas.microsoft.com/office/drawing/2014/main" id="{615BDB9C-A78E-52BF-E4AF-21BA9DAFB8B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35855667"/>
              </p:ext>
            </p:extLst>
          </p:nvPr>
        </p:nvGraphicFramePr>
        <p:xfrm>
          <a:off x="4122821" y="1123837"/>
          <a:ext cx="6096000" cy="50167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733498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9">
            <a:extLst>
              <a:ext uri="{FF2B5EF4-FFF2-40B4-BE49-F238E27FC236}">
                <a16:creationId xmlns:a16="http://schemas.microsoft.com/office/drawing/2014/main" id="{BC733717-8978-4840-8762-A474DFA62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9599"/>
            <a:ext cx="4642228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410E8C-D3F7-43BA-820B-B749FA951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249" y="1123837"/>
            <a:ext cx="4016116" cy="1255469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Cultural Humility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995B3B-6344-4190-8C1F-C8B71B92F6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510395"/>
            <a:ext cx="4642228" cy="3274586"/>
          </a:xfrm>
        </p:spPr>
        <p:txBody>
          <a:bodyPr anchor="t">
            <a:normAutofit/>
          </a:bodyPr>
          <a:lstStyle/>
          <a:p>
            <a:r>
              <a:rPr lang="en-US" sz="3600" b="1" dirty="0">
                <a:solidFill>
                  <a:schemeClr val="tx1"/>
                </a:solidFill>
                <a:latin typeface="+mj-lt"/>
              </a:rPr>
              <a:t>C</a:t>
            </a:r>
            <a:r>
              <a:rPr lang="en-US" sz="3600" b="1" i="0" dirty="0">
                <a:solidFill>
                  <a:schemeClr val="tx1"/>
                </a:solidFill>
                <a:effectLst/>
                <a:latin typeface="+mj-lt"/>
              </a:rPr>
              <a:t>hallenges us to think about our own personal biases</a:t>
            </a:r>
            <a:endParaRPr lang="en-US" sz="3600" b="1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5" name="Picture 4" descr="A picture containing outdoor, sky, clouds, cloudy&#10;&#10;Description automatically generated">
            <a:extLst>
              <a:ext uri="{FF2B5EF4-FFF2-40B4-BE49-F238E27FC236}">
                <a16:creationId xmlns:a16="http://schemas.microsoft.com/office/drawing/2014/main" id="{96DED34D-FE8D-4523-AE95-6A07EA19FB4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722" r="23731" b="-2"/>
          <a:stretch/>
        </p:blipFill>
        <p:spPr>
          <a:xfrm>
            <a:off x="5235282" y="759599"/>
            <a:ext cx="5998129" cy="533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34849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9">
            <a:extLst>
              <a:ext uri="{FF2B5EF4-FFF2-40B4-BE49-F238E27FC236}">
                <a16:creationId xmlns:a16="http://schemas.microsoft.com/office/drawing/2014/main" id="{BC733717-8978-4840-8762-A474DFA62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9599"/>
            <a:ext cx="4642228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410E8C-D3F7-43BA-820B-B749FA951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249" y="1123837"/>
            <a:ext cx="4016116" cy="1255469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Cultural Humility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995B3B-6344-4190-8C1F-C8B71B92F6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510395"/>
            <a:ext cx="4642228" cy="3274586"/>
          </a:xfrm>
        </p:spPr>
        <p:txBody>
          <a:bodyPr anchor="t">
            <a:normAutofit lnSpcReduction="10000"/>
          </a:bodyPr>
          <a:lstStyle/>
          <a:p>
            <a:r>
              <a:rPr lang="en-US" sz="3600" b="1" i="0" dirty="0">
                <a:solidFill>
                  <a:schemeClr val="tx1"/>
                </a:solidFill>
                <a:effectLst/>
                <a:latin typeface="+mj-lt"/>
              </a:rPr>
              <a:t>To collectively learn to truly embrace, appreciate, and live communally with those who are different from us.</a:t>
            </a:r>
            <a:endParaRPr lang="en-US" sz="3600" b="1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5" name="Picture 4" descr="A picture containing outdoor, sky, clouds, cloudy&#10;&#10;Description automatically generated">
            <a:extLst>
              <a:ext uri="{FF2B5EF4-FFF2-40B4-BE49-F238E27FC236}">
                <a16:creationId xmlns:a16="http://schemas.microsoft.com/office/drawing/2014/main" id="{96DED34D-FE8D-4523-AE95-6A07EA19FB4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722" r="23731" b="-2"/>
          <a:stretch/>
        </p:blipFill>
        <p:spPr>
          <a:xfrm>
            <a:off x="5235282" y="759599"/>
            <a:ext cx="5998129" cy="533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9079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1"/>
                </a:solidFill>
              </a:rPr>
              <a:t>Cultural Humility is “not”</a:t>
            </a:r>
            <a:endParaRPr lang="en-US" b="1" dirty="0">
              <a:solidFill>
                <a:schemeClr val="tx1"/>
              </a:solidFill>
            </a:endParaRP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9BB7DE9B-BE41-5548-4D19-E8DEC66C50B8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592091529"/>
              </p:ext>
            </p:extLst>
          </p:nvPr>
        </p:nvGraphicFramePr>
        <p:xfrm>
          <a:off x="3641834" y="299545"/>
          <a:ext cx="3958016" cy="5689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4CE3CBB-D65E-AEA4-5D7A-F0425D4F94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599850" y="299545"/>
            <a:ext cx="3474720" cy="5120640"/>
          </a:xfrm>
        </p:spPr>
        <p:txBody>
          <a:bodyPr>
            <a:normAutofit fontScale="70000" lnSpcReduction="20000"/>
          </a:bodyPr>
          <a:lstStyle/>
          <a:p>
            <a:pPr marL="0" indent="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None/>
            </a:pPr>
            <a:r>
              <a:rPr lang="en-US" sz="2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 </a:t>
            </a:r>
          </a:p>
          <a:p>
            <a:pPr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Wingdings 2" pitchFamily="18" charset="2"/>
              <a:buChar char=""/>
            </a:pPr>
            <a:r>
              <a:rPr lang="en-US" sz="3600" b="1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Misconceptions</a:t>
            </a:r>
          </a:p>
          <a:p>
            <a:pPr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Wingdings 2" pitchFamily="18" charset="2"/>
              <a:buChar char=""/>
            </a:pPr>
            <a:r>
              <a:rPr lang="en-US" sz="3600" b="1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Labeling</a:t>
            </a:r>
          </a:p>
          <a:p>
            <a:pPr>
              <a:spcAft>
                <a:spcPts val="600"/>
              </a:spcAft>
            </a:pPr>
            <a:r>
              <a:rPr lang="en-US" sz="3600" b="1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Mistrust</a:t>
            </a:r>
          </a:p>
          <a:p>
            <a:pPr>
              <a:spcAft>
                <a:spcPts val="600"/>
              </a:spcAft>
            </a:pP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</a:t>
            </a:r>
            <a:r>
              <a:rPr lang="en-US" sz="3600" b="1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ostility </a:t>
            </a:r>
          </a:p>
          <a:p>
            <a:pPr>
              <a:spcAft>
                <a:spcPts val="600"/>
              </a:spcAft>
            </a:pPr>
            <a:r>
              <a:rPr lang="en-US" sz="3600" b="1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Misunderstandings </a:t>
            </a:r>
          </a:p>
          <a:p>
            <a:pPr>
              <a:spcAft>
                <a:spcPts val="600"/>
              </a:spcAft>
            </a:pPr>
            <a:r>
              <a:rPr lang="en-US" sz="3600" b="1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Cultural imposition </a:t>
            </a:r>
          </a:p>
          <a:p>
            <a:pPr>
              <a:spcAft>
                <a:spcPts val="600"/>
              </a:spcAft>
            </a:pPr>
            <a:r>
              <a:rPr lang="en-US" sz="3600" b="1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Judgmental</a:t>
            </a:r>
          </a:p>
          <a:p>
            <a:pPr>
              <a:spcAft>
                <a:spcPts val="600"/>
              </a:spcAft>
            </a:pPr>
            <a:r>
              <a:rPr lang="en-US" sz="3600" b="1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Undermining</a:t>
            </a:r>
          </a:p>
          <a:p>
            <a:pPr>
              <a:spcAft>
                <a:spcPts val="600"/>
              </a:spcAft>
            </a:pPr>
            <a:r>
              <a:rPr lang="en-US" sz="3600" b="1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Bullying</a:t>
            </a:r>
            <a:endParaRPr lang="en-US" sz="3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US" dirty="0"/>
          </a:p>
        </p:txBody>
      </p:sp>
      <p:pic>
        <p:nvPicPr>
          <p:cNvPr id="4" name="Picture 3" descr="A picture containing text, clipart, flag, vector graphics&#10;&#10;Description automatically generated">
            <a:extLst>
              <a:ext uri="{FF2B5EF4-FFF2-40B4-BE49-F238E27FC236}">
                <a16:creationId xmlns:a16="http://schemas.microsoft.com/office/drawing/2014/main" id="{792D4EA2-099D-45AC-8D51-2B619A03677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rcRect/>
          <a:stretch/>
        </p:blipFill>
        <p:spPr>
          <a:xfrm>
            <a:off x="9633527" y="5456678"/>
            <a:ext cx="1877583" cy="1056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63055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lose - up of people shaking hands&#10;&#10;Description automatically generated">
            <a:extLst>
              <a:ext uri="{FF2B5EF4-FFF2-40B4-BE49-F238E27FC236}">
                <a16:creationId xmlns:a16="http://schemas.microsoft.com/office/drawing/2014/main" id="{49B22B7B-3E4D-4CB7-808D-85C85937DD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3727" b="200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DFFECBC-3365-4A8E-B5C9-F04909FEC8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9772" y="758953"/>
            <a:ext cx="4642228" cy="5330952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43D519-465A-4214-8361-962A214C0C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39020" y="1229710"/>
            <a:ext cx="4016116" cy="4555271"/>
          </a:xfrm>
        </p:spPr>
        <p:txBody>
          <a:bodyPr anchor="t">
            <a:normAutofit fontScale="92500"/>
          </a:bodyPr>
          <a:lstStyle/>
          <a:p>
            <a:pPr>
              <a:buClr>
                <a:srgbClr val="FBCDA3"/>
              </a:buClr>
            </a:pPr>
            <a:r>
              <a:rPr lang="en-US" sz="3600" b="1" i="0" dirty="0">
                <a:solidFill>
                  <a:schemeClr val="tx1"/>
                </a:solidFill>
                <a:effectLst/>
                <a:latin typeface="+mj-lt"/>
              </a:rPr>
              <a:t>Cultural humility encourages an active participation in order to learn about a patient's or client's personal, cultural experiences.</a:t>
            </a:r>
            <a:endParaRPr lang="en-US" sz="3600" b="1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117975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6">
            <a:extLst>
              <a:ext uri="{FF2B5EF4-FFF2-40B4-BE49-F238E27FC236}">
                <a16:creationId xmlns:a16="http://schemas.microsoft.com/office/drawing/2014/main" id="{168D8C5A-D6A8-4B82-A915-65B3BE9DE6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8">
            <a:extLst>
              <a:ext uri="{FF2B5EF4-FFF2-40B4-BE49-F238E27FC236}">
                <a16:creationId xmlns:a16="http://schemas.microsoft.com/office/drawing/2014/main" id="{1A4306A5-A549-4C0D-A7D2-34D4D4A996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A7335839-C047-457D-8E0C-E4268E6E32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erson holding a world map&#10;&#10;Description automatically generated with low confidence">
            <a:extLst>
              <a:ext uri="{FF2B5EF4-FFF2-40B4-BE49-F238E27FC236}">
                <a16:creationId xmlns:a16="http://schemas.microsoft.com/office/drawing/2014/main" id="{96D5EA5C-CC24-420E-A629-D56A0696F3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4964" r="9092" b="6648"/>
          <a:stretch/>
        </p:blipFill>
        <p:spPr>
          <a:xfrm>
            <a:off x="20" y="-1"/>
            <a:ext cx="12188932" cy="685800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EB1DDCC3-00A5-4610-994F-904F20C8EB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300114"/>
            <a:ext cx="4053525" cy="4257773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94C945-B97D-3D6B-7F06-58D4DB99A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557" y="1653703"/>
            <a:ext cx="3361953" cy="3343966"/>
          </a:xfrm>
        </p:spPr>
        <p:txBody>
          <a:bodyPr vert="horz" lIns="91440" tIns="45720" rIns="91440" bIns="45720" rtlCol="0" anchor="b">
            <a:normAutofit/>
          </a:bodyPr>
          <a:lstStyle/>
          <a:p>
            <a:br>
              <a:rPr lang="en-US" sz="2800" b="1" i="0" dirty="0">
                <a:solidFill>
                  <a:schemeClr val="tx1"/>
                </a:solidFill>
                <a:effectLst/>
              </a:rPr>
            </a:br>
            <a:r>
              <a:rPr lang="en-US" sz="3600" b="1" i="0" dirty="0">
                <a:solidFill>
                  <a:schemeClr val="tx1"/>
                </a:solidFill>
                <a:effectLst/>
              </a:rPr>
              <a:t>Think of a situation that is outside of your normative experience</a:t>
            </a:r>
            <a:br>
              <a:rPr lang="en-US" sz="3600" b="1" dirty="0">
                <a:solidFill>
                  <a:schemeClr val="tx1"/>
                </a:solidFill>
              </a:rPr>
            </a:b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79AFB5-FE4E-4A0E-831C-B26E309A2155}"/>
              </a:ext>
            </a:extLst>
          </p:cNvPr>
          <p:cNvSpPr txBox="1"/>
          <p:nvPr/>
        </p:nvSpPr>
        <p:spPr>
          <a:xfrm>
            <a:off x="9485968" y="6657944"/>
            <a:ext cx="2702984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hlinkClick r:id="rId3" tooltip="https://satisfyingretirement.blogspot.com/2017/06/how-can-we-be-more-friendly-to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 dirty="0">
                <a:solidFill>
                  <a:srgbClr val="FFFFFF"/>
                </a:solidFill>
              </a:rPr>
              <a:t> by Unknown Author is licensed under </a:t>
            </a:r>
            <a:r>
              <a:rPr lang="en-US" sz="700" dirty="0">
                <a:solidFill>
                  <a:srgbClr val="FFFFFF"/>
                </a:solidFill>
                <a:hlinkClick r:id="rId4" tooltip="https://creativecommons.org/licenses/by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BY-ND</a:t>
            </a:r>
            <a:endParaRPr lang="en-US" sz="7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8815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168D8C5A-D6A8-4B82-A915-65B3BE9DE6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A4306A5-A549-4C0D-A7D2-34D4D4A996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39854EA4-C2EA-4CC9-AB13-F4357EA50E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9C9BC5A-12D7-407E-B635-9C0CD487E1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61999"/>
            <a:ext cx="4642228" cy="5334001"/>
          </a:xfrm>
          <a:prstGeom prst="rect">
            <a:avLst/>
          </a:prstGeom>
          <a:solidFill>
            <a:srgbClr val="5885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10B66-ECD3-47F2-9ED6-AC91BF3104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0690" y="2084700"/>
            <a:ext cx="3705282" cy="359088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800" b="1" dirty="0">
                <a:solidFill>
                  <a:schemeClr val="tx1">
                    <a:alpha val="80000"/>
                  </a:schemeClr>
                </a:solidFill>
              </a:rPr>
              <a:t>Let’s have some discussion</a:t>
            </a:r>
          </a:p>
        </p:txBody>
      </p:sp>
      <p:pic>
        <p:nvPicPr>
          <p:cNvPr id="5" name="Picture 4" descr="A person holding a world map&#10;&#10;Description automatically generated with low confidence">
            <a:extLst>
              <a:ext uri="{FF2B5EF4-FFF2-40B4-BE49-F238E27FC236}">
                <a16:creationId xmlns:a16="http://schemas.microsoft.com/office/drawing/2014/main" id="{96D5EA5C-CC24-420E-A629-D56A0696F3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1031" r="11031"/>
          <a:stretch/>
        </p:blipFill>
        <p:spPr>
          <a:xfrm>
            <a:off x="5120640" y="759599"/>
            <a:ext cx="6367271" cy="5330650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D5CA3B5C-C1FB-42DE-B567-1CC43D2645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82878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89433518-3909-462F-8303-864C2A833E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59599"/>
            <a:ext cx="7052486" cy="5334001"/>
          </a:xfrm>
          <a:prstGeom prst="rect">
            <a:avLst/>
          </a:prstGeom>
          <a:solidFill>
            <a:srgbClr val="5270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248" y="1123837"/>
            <a:ext cx="6451110" cy="957211"/>
          </a:xfrm>
        </p:spPr>
        <p:txBody>
          <a:bodyPr>
            <a:normAutofit fontScale="90000"/>
          </a:bodyPr>
          <a:lstStyle/>
          <a:p>
            <a:r>
              <a:rPr lang="en-US" sz="4000" b="1" dirty="0"/>
              <a:t>Community Agreements: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60" y="1765738"/>
            <a:ext cx="6779172" cy="4324511"/>
          </a:xfrm>
        </p:spPr>
        <p:txBody>
          <a:bodyPr anchor="t">
            <a:normAutofit/>
          </a:bodyPr>
          <a:lstStyle/>
          <a:p>
            <a:pPr>
              <a:buClr>
                <a:srgbClr val="ED9B16"/>
              </a:buClr>
            </a:pPr>
            <a:r>
              <a:rPr lang="en-US" sz="3600" dirty="0">
                <a:solidFill>
                  <a:srgbClr val="FFFFFF"/>
                </a:solidFill>
              </a:rPr>
              <a:t>If informed that our comment or behavior is stigmatizing or injurious use cultural humility, we will acknowledge and apologize. </a:t>
            </a:r>
          </a:p>
          <a:p>
            <a:pPr>
              <a:buClr>
                <a:srgbClr val="ED9B16"/>
              </a:buClr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4" name="Picture 3" descr="A picture containing text, clipart, flag, vector graphics&#10;&#10;Description automatically generated">
            <a:extLst>
              <a:ext uri="{FF2B5EF4-FFF2-40B4-BE49-F238E27FC236}">
                <a16:creationId xmlns:a16="http://schemas.microsoft.com/office/drawing/2014/main" id="{792D4EA2-099D-45AC-8D51-2B619A0367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6191" r="23940" b="1"/>
          <a:stretch/>
        </p:blipFill>
        <p:spPr>
          <a:xfrm>
            <a:off x="7545032" y="759599"/>
            <a:ext cx="3778286" cy="533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40687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421" y="914399"/>
            <a:ext cx="3042746" cy="528144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br>
              <a:rPr lang="en-US" sz="4000" b="1" dirty="0">
                <a:solidFill>
                  <a:schemeClr val="tx1"/>
                </a:solidFill>
              </a:rPr>
            </a:br>
            <a:r>
              <a:rPr lang="en-US" sz="4000" b="1" dirty="0">
                <a:solidFill>
                  <a:schemeClr val="tx1"/>
                </a:solidFill>
              </a:rPr>
              <a:t>Why Cultural Humility?</a:t>
            </a:r>
            <a:br>
              <a:rPr lang="en-US" sz="4000" b="1" dirty="0">
                <a:solidFill>
                  <a:schemeClr val="tx1"/>
                </a:solidFill>
              </a:rPr>
            </a:br>
            <a:br>
              <a:rPr lang="en-US" sz="4000" b="1" dirty="0">
                <a:solidFill>
                  <a:schemeClr val="tx1"/>
                </a:solidFill>
              </a:rPr>
            </a:br>
            <a:r>
              <a:rPr lang="en-US" sz="4000" b="1" dirty="0">
                <a:solidFill>
                  <a:schemeClr val="tx1"/>
                </a:solidFill>
              </a:rPr>
              <a:t>Why it is important to be open to learning all the time?</a:t>
            </a:r>
            <a:br>
              <a:rPr lang="en-US" sz="4000" dirty="0">
                <a:solidFill>
                  <a:schemeClr val="tx1"/>
                </a:solidFill>
              </a:rPr>
            </a:br>
            <a:br>
              <a:rPr lang="en-US" dirty="0">
                <a:solidFill>
                  <a:schemeClr val="tx1"/>
                </a:solidFill>
              </a:rPr>
            </a:br>
            <a:br>
              <a:rPr lang="en-US" b="1" spc="-100" dirty="0">
                <a:solidFill>
                  <a:schemeClr val="bg1"/>
                </a:solidFill>
              </a:rPr>
            </a:br>
            <a:endParaRPr lang="en-US" b="1" spc="-100" dirty="0">
              <a:solidFill>
                <a:schemeClr val="bg1"/>
              </a:solidFill>
            </a:endParaRPr>
          </a:p>
        </p:txBody>
      </p:sp>
      <p:pic>
        <p:nvPicPr>
          <p:cNvPr id="5" name="Content Placeholder 4" descr="A picture containing fabric&#10;&#10;Description automatically generated">
            <a:extLst>
              <a:ext uri="{FF2B5EF4-FFF2-40B4-BE49-F238E27FC236}">
                <a16:creationId xmlns:a16="http://schemas.microsoft.com/office/drawing/2014/main" id="{DF76AA61-77B7-C81C-6664-E9B4F30D50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487334" y="1443038"/>
            <a:ext cx="7061200" cy="3971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22317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DB1CAE-857D-4510-95BD-6BAB589EED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310" y="1462315"/>
            <a:ext cx="2653376" cy="393337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>
                <a:solidFill>
                  <a:schemeClr val="tx1"/>
                </a:solidFill>
              </a:rPr>
              <a:t>What are some examples of you practicing cultural humility?</a:t>
            </a:r>
          </a:p>
        </p:txBody>
      </p:sp>
      <p:pic>
        <p:nvPicPr>
          <p:cNvPr id="5" name="Picture 4" descr="A close up of a sun&#10;&#10;Description automatically generated with low confidence">
            <a:extLst>
              <a:ext uri="{FF2B5EF4-FFF2-40B4-BE49-F238E27FC236}">
                <a16:creationId xmlns:a16="http://schemas.microsoft.com/office/drawing/2014/main" id="{D47E8762-F63A-4ECE-9A7E-BF702DBD66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1702" r="33136" b="1"/>
          <a:stretch/>
        </p:blipFill>
        <p:spPr>
          <a:xfrm>
            <a:off x="5276088" y="493630"/>
            <a:ext cx="6276250" cy="557783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36781634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56744"/>
            <a:ext cx="3373821" cy="534451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br>
              <a:rPr lang="en-US" sz="3600" dirty="0">
                <a:solidFill>
                  <a:schemeClr val="tx1"/>
                </a:solidFill>
              </a:rPr>
            </a:br>
            <a:r>
              <a:rPr lang="en-US" sz="3600" b="1" dirty="0">
                <a:solidFill>
                  <a:schemeClr val="tx1"/>
                </a:solidFill>
              </a:rPr>
              <a:t>Why is it important for mental health professionals, </a:t>
            </a:r>
            <a:br>
              <a:rPr lang="en-US" sz="3600" b="1" dirty="0">
                <a:solidFill>
                  <a:schemeClr val="tx1"/>
                </a:solidFill>
              </a:rPr>
            </a:br>
            <a:r>
              <a:rPr lang="en-US" sz="3600" b="1" dirty="0">
                <a:solidFill>
                  <a:schemeClr val="tx1"/>
                </a:solidFill>
              </a:rPr>
              <a:t>advocates to know about the importance of cultural humility?</a:t>
            </a:r>
            <a:br>
              <a:rPr lang="en-US" sz="3600" b="1" dirty="0">
                <a:solidFill>
                  <a:schemeClr val="tx1"/>
                </a:solidFill>
              </a:rPr>
            </a:br>
            <a:br>
              <a:rPr lang="en-US" b="1" spc="-100" dirty="0">
                <a:solidFill>
                  <a:schemeClr val="tx1"/>
                </a:solidFill>
              </a:rPr>
            </a:br>
            <a:br>
              <a:rPr lang="en-US" b="1" spc="-100" dirty="0">
                <a:solidFill>
                  <a:schemeClr val="tx1"/>
                </a:solidFill>
              </a:rPr>
            </a:br>
            <a:endParaRPr lang="en-US" b="1" spc="-100" dirty="0">
              <a:solidFill>
                <a:schemeClr val="tx1"/>
              </a:solidFill>
            </a:endParaRPr>
          </a:p>
        </p:txBody>
      </p:sp>
      <p:pic>
        <p:nvPicPr>
          <p:cNvPr id="5" name="Content Placeholder 4" descr="A picture containing fabric&#10;&#10;Description automatically generated">
            <a:extLst>
              <a:ext uri="{FF2B5EF4-FFF2-40B4-BE49-F238E27FC236}">
                <a16:creationId xmlns:a16="http://schemas.microsoft.com/office/drawing/2014/main" id="{DF76AA61-77B7-C81C-6664-E9B4F30D50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550396" y="1443038"/>
            <a:ext cx="7061200" cy="3971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78876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C24819-56E3-4773-8DC4-7CE052FC4E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902" y="1364344"/>
            <a:ext cx="2577011" cy="38680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tx1"/>
                </a:solidFill>
              </a:rPr>
              <a:t>What practices can we add to build Cultural Humility? </a:t>
            </a:r>
          </a:p>
        </p:txBody>
      </p:sp>
      <p:pic>
        <p:nvPicPr>
          <p:cNvPr id="4" name="Picture 3" descr="A candle with a flame&#10;&#10;Description automatically generated with low confidence">
            <a:extLst>
              <a:ext uri="{FF2B5EF4-FFF2-40B4-BE49-F238E27FC236}">
                <a16:creationId xmlns:a16="http://schemas.microsoft.com/office/drawing/2014/main" id="{936185ED-3E4C-43B7-9848-4C2DF4DD77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297763" y="1004528"/>
            <a:ext cx="6250769" cy="4688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25135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35572"/>
            <a:ext cx="3373821" cy="517109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br>
              <a:rPr lang="en-US" b="1" spc="-100" dirty="0">
                <a:solidFill>
                  <a:schemeClr val="tx1"/>
                </a:solidFill>
              </a:rPr>
            </a:br>
            <a:r>
              <a:rPr lang="en-US" b="1" spc="-100" dirty="0">
                <a:solidFill>
                  <a:schemeClr val="tx1"/>
                </a:solidFill>
              </a:rPr>
              <a:t>What is the power of cultural humility?</a:t>
            </a:r>
            <a:br>
              <a:rPr lang="en-US" b="1" spc="-100" dirty="0">
                <a:solidFill>
                  <a:schemeClr val="tx1"/>
                </a:solidFill>
              </a:rPr>
            </a:br>
            <a:br>
              <a:rPr lang="en-US" b="1" spc="-100" dirty="0">
                <a:solidFill>
                  <a:schemeClr val="tx1"/>
                </a:solidFill>
              </a:rPr>
            </a:br>
            <a:br>
              <a:rPr lang="en-US" b="1" spc="-100" dirty="0">
                <a:solidFill>
                  <a:schemeClr val="tx1"/>
                </a:solidFill>
              </a:rPr>
            </a:br>
            <a:br>
              <a:rPr lang="en-US" b="1" spc="-100" dirty="0">
                <a:solidFill>
                  <a:schemeClr val="tx1"/>
                </a:solidFill>
              </a:rPr>
            </a:br>
            <a:endParaRPr lang="en-US" b="1" spc="-100" dirty="0">
              <a:solidFill>
                <a:schemeClr val="tx1"/>
              </a:solidFill>
            </a:endParaRPr>
          </a:p>
        </p:txBody>
      </p:sp>
      <p:pic>
        <p:nvPicPr>
          <p:cNvPr id="5" name="Content Placeholder 4" descr="A picture containing fabric&#10;&#10;Description automatically generated">
            <a:extLst>
              <a:ext uri="{FF2B5EF4-FFF2-40B4-BE49-F238E27FC236}">
                <a16:creationId xmlns:a16="http://schemas.microsoft.com/office/drawing/2014/main" id="{DF76AA61-77B7-C81C-6664-E9B4F30D50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550396" y="1443038"/>
            <a:ext cx="7061200" cy="3971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68191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88276"/>
            <a:ext cx="3373821" cy="5407572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br>
              <a:rPr lang="en-US" sz="3600" b="1" dirty="0">
                <a:solidFill>
                  <a:schemeClr val="tx1"/>
                </a:solidFill>
              </a:rPr>
            </a:br>
            <a:br>
              <a:rPr lang="en-US" sz="3600" b="1" dirty="0">
                <a:solidFill>
                  <a:schemeClr val="tx1"/>
                </a:solidFill>
              </a:rPr>
            </a:br>
            <a:r>
              <a:rPr lang="en-US" sz="3600" b="1" dirty="0">
                <a:solidFill>
                  <a:schemeClr val="tx1"/>
                </a:solidFill>
              </a:rPr>
              <a:t>What are some present-day values, practices, and policies that are needed to build a culture of humility?</a:t>
            </a:r>
            <a:br>
              <a:rPr lang="en-US" sz="3600" b="1" dirty="0">
                <a:solidFill>
                  <a:schemeClr val="tx1"/>
                </a:solidFill>
                <a:highlight>
                  <a:srgbClr val="FFFF00"/>
                </a:highlight>
              </a:rPr>
            </a:br>
            <a:br>
              <a:rPr lang="en-US" b="1" spc="-100" dirty="0">
                <a:solidFill>
                  <a:schemeClr val="tx1"/>
                </a:solidFill>
              </a:rPr>
            </a:br>
            <a:br>
              <a:rPr lang="en-US" b="1" spc="-100" dirty="0">
                <a:solidFill>
                  <a:schemeClr val="tx1"/>
                </a:solidFill>
              </a:rPr>
            </a:br>
            <a:endParaRPr lang="en-US" b="1" spc="-100" dirty="0">
              <a:solidFill>
                <a:schemeClr val="tx1"/>
              </a:solidFill>
            </a:endParaRPr>
          </a:p>
        </p:txBody>
      </p:sp>
      <p:pic>
        <p:nvPicPr>
          <p:cNvPr id="5" name="Content Placeholder 4" descr="A picture containing fabric&#10;&#10;Description automatically generated">
            <a:extLst>
              <a:ext uri="{FF2B5EF4-FFF2-40B4-BE49-F238E27FC236}">
                <a16:creationId xmlns:a16="http://schemas.microsoft.com/office/drawing/2014/main" id="{DF76AA61-77B7-C81C-6664-E9B4F30D50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550396" y="1443038"/>
            <a:ext cx="7061200" cy="3971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01963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88276"/>
            <a:ext cx="3373821" cy="462668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How does this knowledge impact how you think about</a:t>
            </a:r>
            <a:br>
              <a:rPr lang="en-US" sz="3600" b="1" dirty="0">
                <a:solidFill>
                  <a:schemeClr val="tx1"/>
                </a:solidFill>
              </a:rPr>
            </a:br>
            <a:r>
              <a:rPr lang="en-US" sz="3600" b="1" dirty="0">
                <a:solidFill>
                  <a:schemeClr val="tx1"/>
                </a:solidFill>
              </a:rPr>
              <a:t>Your profession?</a:t>
            </a:r>
            <a:br>
              <a:rPr lang="en-US" sz="3600" b="1" dirty="0">
                <a:solidFill>
                  <a:schemeClr val="tx1"/>
                </a:solidFill>
              </a:rPr>
            </a:br>
            <a:endParaRPr lang="en-US" b="1" spc="-100" dirty="0">
              <a:solidFill>
                <a:schemeClr val="tx1"/>
              </a:solidFill>
            </a:endParaRPr>
          </a:p>
        </p:txBody>
      </p:sp>
      <p:pic>
        <p:nvPicPr>
          <p:cNvPr id="5" name="Content Placeholder 4" descr="A picture containing fabric&#10;&#10;Description automatically generated">
            <a:extLst>
              <a:ext uri="{FF2B5EF4-FFF2-40B4-BE49-F238E27FC236}">
                <a16:creationId xmlns:a16="http://schemas.microsoft.com/office/drawing/2014/main" id="{DF76AA61-77B7-C81C-6664-E9B4F30D50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550396" y="1443038"/>
            <a:ext cx="7061200" cy="3971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41904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0516254-1D9F-4F3A-9870-3A3280BE2B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9116" y="864108"/>
            <a:ext cx="3073914" cy="5120639"/>
          </a:xfrm>
        </p:spPr>
        <p:txBody>
          <a:bodyPr>
            <a:normAutofit/>
          </a:bodyPr>
          <a:lstStyle/>
          <a:p>
            <a:pPr algn="r"/>
            <a:b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b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Remember the Key Attributes of Cultural Humility</a:t>
            </a:r>
            <a:b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b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C14672B-27A5-4CDA-ABAF-5E4CF4B41C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1286934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D89589C-2C90-4407-A995-05EC3DD7AB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51129" y="2085681"/>
            <a:ext cx="0" cy="2686639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Content Placeholder 2">
            <a:extLst>
              <a:ext uri="{FF2B5EF4-FFF2-40B4-BE49-F238E27FC236}">
                <a16:creationId xmlns:a16="http://schemas.microsoft.com/office/drawing/2014/main" id="{0C3C5467-AB49-B45C-0B65-CE2DBB01B60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289229" y="315310"/>
          <a:ext cx="6282661" cy="62116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id="{9A206779-5C74-4555-94BC-5845C92EC3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683988" y="767825"/>
            <a:ext cx="508012" cy="5328173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32565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85DBD4-9FCC-42AB-9249-0D83C861F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114" y="1785256"/>
            <a:ext cx="3226175" cy="202999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REFLECTIONS</a:t>
            </a:r>
          </a:p>
        </p:txBody>
      </p:sp>
      <p:pic>
        <p:nvPicPr>
          <p:cNvPr id="5" name="Content Placeholder 4" descr="A picture containing sky, nature, clouds, shore&#10;&#10;Description automatically generated">
            <a:extLst>
              <a:ext uri="{FF2B5EF4-FFF2-40B4-BE49-F238E27FC236}">
                <a16:creationId xmlns:a16="http://schemas.microsoft.com/office/drawing/2014/main" id="{910FDB9F-8D3A-44DB-9E96-EA3EE53562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5720" r="19265" b="-1"/>
          <a:stretch/>
        </p:blipFill>
        <p:spPr>
          <a:xfrm>
            <a:off x="5923849" y="896111"/>
            <a:ext cx="5040872" cy="447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52119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Reflection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869268" y="268015"/>
            <a:ext cx="7315200" cy="6353502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Approach every encounter with humility and understanding that there is always something to learn from everyone.</a:t>
            </a:r>
          </a:p>
          <a:p>
            <a:endParaRPr lang="en-US" sz="3600" dirty="0">
              <a:solidFill>
                <a:schemeClr val="tx1"/>
              </a:solidFill>
              <a:highlight>
                <a:srgbClr val="00FF00"/>
              </a:highlight>
            </a:endParaRPr>
          </a:p>
          <a:p>
            <a:endParaRPr lang="en-US" sz="3600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6318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9433518-3909-462F-8303-864C2A833E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59599"/>
            <a:ext cx="7052486" cy="5334001"/>
          </a:xfrm>
          <a:prstGeom prst="rect">
            <a:avLst/>
          </a:prstGeom>
          <a:solidFill>
            <a:srgbClr val="5270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248" y="1123837"/>
            <a:ext cx="6451110" cy="1255469"/>
          </a:xfrm>
        </p:spPr>
        <p:txBody>
          <a:bodyPr>
            <a:normAutofit/>
          </a:bodyPr>
          <a:lstStyle/>
          <a:p>
            <a:r>
              <a:rPr lang="en-US" b="1" dirty="0"/>
              <a:t>Cultural Humility Philosophy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248" y="2510395"/>
            <a:ext cx="6451109" cy="3274586"/>
          </a:xfrm>
        </p:spPr>
        <p:txBody>
          <a:bodyPr anchor="t">
            <a:normAutofit/>
          </a:bodyPr>
          <a:lstStyle/>
          <a:p>
            <a:pPr>
              <a:buClr>
                <a:srgbClr val="ED9B16"/>
              </a:buClr>
            </a:pPr>
            <a:r>
              <a:rPr lang="en-US" sz="3200" i="0" dirty="0">
                <a:solidFill>
                  <a:srgbClr val="FFFFFF"/>
                </a:solidFill>
                <a:effectLst/>
                <a:latin typeface="+mj-lt"/>
              </a:rPr>
              <a:t>The concept of cultural humility was developed by:</a:t>
            </a:r>
          </a:p>
          <a:p>
            <a:pPr>
              <a:buClr>
                <a:srgbClr val="ED9B16"/>
              </a:buClr>
            </a:pPr>
            <a:r>
              <a:rPr lang="en-US" sz="3200" i="0" dirty="0">
                <a:solidFill>
                  <a:srgbClr val="FFFFFF"/>
                </a:solidFill>
                <a:effectLst/>
                <a:latin typeface="+mj-lt"/>
              </a:rPr>
              <a:t> Dr. Melanie </a:t>
            </a:r>
            <a:r>
              <a:rPr lang="en-US" sz="3200" i="0" dirty="0" err="1">
                <a:solidFill>
                  <a:srgbClr val="FFFFFF"/>
                </a:solidFill>
                <a:effectLst/>
                <a:latin typeface="+mj-lt"/>
              </a:rPr>
              <a:t>Tervalon</a:t>
            </a:r>
            <a:r>
              <a:rPr lang="en-US" sz="3200" i="0" dirty="0">
                <a:solidFill>
                  <a:srgbClr val="FFFFFF"/>
                </a:solidFill>
                <a:effectLst/>
                <a:latin typeface="+mj-lt"/>
              </a:rPr>
              <a:t> and Dr. Jann </a:t>
            </a:r>
            <a:r>
              <a:rPr lang="en-US" sz="3200" i="0">
                <a:solidFill>
                  <a:srgbClr val="FFFFFF"/>
                </a:solidFill>
                <a:effectLst/>
                <a:latin typeface="+mj-lt"/>
              </a:rPr>
              <a:t>Murray-Garcia </a:t>
            </a:r>
            <a:endParaRPr lang="en-US" sz="3200" i="0" dirty="0">
              <a:solidFill>
                <a:srgbClr val="FFFFFF"/>
              </a:solidFill>
              <a:effectLst/>
              <a:latin typeface="+mj-lt"/>
            </a:endParaRPr>
          </a:p>
        </p:txBody>
      </p:sp>
      <p:pic>
        <p:nvPicPr>
          <p:cNvPr id="4" name="Picture 3" descr="A picture containing text, clipart, flag, vector graphics&#10;&#10;Description automatically generated">
            <a:extLst>
              <a:ext uri="{FF2B5EF4-FFF2-40B4-BE49-F238E27FC236}">
                <a16:creationId xmlns:a16="http://schemas.microsoft.com/office/drawing/2014/main" id="{792D4EA2-099D-45AC-8D51-2B619A0367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6191" r="23940" b="1"/>
          <a:stretch/>
        </p:blipFill>
        <p:spPr>
          <a:xfrm>
            <a:off x="7545032" y="759599"/>
            <a:ext cx="3778286" cy="533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37508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Reflection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869268" y="268015"/>
            <a:ext cx="7315200" cy="6353502"/>
          </a:xfrm>
        </p:spPr>
        <p:txBody>
          <a:bodyPr>
            <a:normAutofit/>
          </a:bodyPr>
          <a:lstStyle/>
          <a:p>
            <a:endParaRPr lang="en-US" sz="3600" dirty="0">
              <a:solidFill>
                <a:schemeClr val="tx1"/>
              </a:solidFill>
              <a:highlight>
                <a:srgbClr val="00FF00"/>
              </a:highlight>
            </a:endParaRPr>
          </a:p>
          <a:p>
            <a:r>
              <a:rPr lang="en-US" sz="3600" dirty="0">
                <a:solidFill>
                  <a:schemeClr val="tx1"/>
                </a:solidFill>
              </a:rPr>
              <a:t>Ask what did I learn from each person in that encounter?</a:t>
            </a:r>
          </a:p>
          <a:p>
            <a:endParaRPr lang="en-US" sz="3600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88730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Reflection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869268" y="268015"/>
            <a:ext cx="7315200" cy="635350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800" dirty="0"/>
          </a:p>
          <a:p>
            <a:r>
              <a:rPr lang="en-US" sz="3600" dirty="0">
                <a:solidFill>
                  <a:schemeClr val="tx1"/>
                </a:solidFill>
              </a:rPr>
              <a:t>Think did I treat everyone involved in that encounter respectfully?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66089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Reflection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869268" y="268015"/>
            <a:ext cx="7315200" cy="635350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800" dirty="0"/>
          </a:p>
          <a:p>
            <a:r>
              <a:rPr lang="en-US" sz="3600">
                <a:solidFill>
                  <a:schemeClr val="tx1"/>
                </a:solidFill>
              </a:rPr>
              <a:t>Hold </a:t>
            </a:r>
            <a:r>
              <a:rPr lang="en-US" sz="3600" dirty="0">
                <a:solidFill>
                  <a:schemeClr val="tx1"/>
                </a:solidFill>
              </a:rPr>
              <a:t>every person in their highest regard while being aware of and not allowing unconscious biases to interfere in any interactions.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264157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717EDF08-00A4-4171-BCD3-CBD870EDEC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A3BBCA43-58FA-5189-01BB-8BF06F47165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9092" b="14036"/>
          <a:stretch/>
        </p:blipFill>
        <p:spPr>
          <a:xfrm>
            <a:off x="20" y="1"/>
            <a:ext cx="12188932" cy="6858000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A308649D-5689-4DAF-BBAB-A40CCF9275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7052486" cy="5334001"/>
          </a:xfrm>
          <a:prstGeom prst="rect">
            <a:avLst/>
          </a:prstGeom>
          <a:solidFill>
            <a:srgbClr val="3248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4A285C-3038-2DF8-DFA5-E5FFF2ACD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248" y="1123837"/>
            <a:ext cx="6451110" cy="125546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b="1" u="sng" spc="-100" dirty="0"/>
              <a:t>Important Question to Ask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0F789E-7E35-0E98-D033-830A6209E8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248" y="2510395"/>
            <a:ext cx="6451109" cy="327458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Clr>
                <a:srgbClr val="FF7C00"/>
              </a:buClr>
              <a:buNone/>
            </a:pPr>
            <a:r>
              <a:rPr lang="en-US" sz="4000" b="1" dirty="0">
                <a:solidFill>
                  <a:srgbClr val="FFFFFF"/>
                </a:solidFill>
              </a:rPr>
              <a:t>What more do I need to know about this situation?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7B125CA-79EA-40B4-9E46-A9497A40B0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FFFFFF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25966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F37826C-4A8B-4AA5-BE8C-A755B1970A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FB47C81-5765-4486-9BD1-E0EB32F4A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A7335839-C047-457D-8E0C-E4268E6E32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B1DDCC3-00A5-4610-994F-904F20C8EB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300114"/>
            <a:ext cx="4053525" cy="4257773"/>
          </a:xfrm>
          <a:prstGeom prst="rect">
            <a:avLst/>
          </a:prstGeom>
          <a:solidFill>
            <a:schemeClr val="tx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4201EE-F67F-FD2E-9D02-DB1BFB551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557" y="1653703"/>
            <a:ext cx="3361953" cy="247048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100" spc="-100">
                <a:solidFill>
                  <a:schemeClr val="bg1"/>
                </a:solidFill>
              </a:rPr>
              <a:t>Thank You for Your Participation</a:t>
            </a:r>
          </a:p>
        </p:txBody>
      </p:sp>
      <p:pic>
        <p:nvPicPr>
          <p:cNvPr id="5" name="Content Placeholder 4" descr="A picture containing person, person&#10;&#10;Description automatically generated">
            <a:extLst>
              <a:ext uri="{FF2B5EF4-FFF2-40B4-BE49-F238E27FC236}">
                <a16:creationId xmlns:a16="http://schemas.microsoft.com/office/drawing/2014/main" id="{CBF02A0A-7ACC-407B-9AB1-E26584790D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441316" y="643467"/>
            <a:ext cx="5153235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55702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68D8C5A-D6A8-4B82-A915-65B3BE9DE6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A4306A5-A549-4C0D-A7D2-34D4D4A996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488E6146-1C0A-4739-84A4-CE454A7B2A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green sign with white lettering&#10;&#10;Description automatically generated with low confidence">
            <a:extLst>
              <a:ext uri="{FF2B5EF4-FFF2-40B4-BE49-F238E27FC236}">
                <a16:creationId xmlns:a16="http://schemas.microsoft.com/office/drawing/2014/main" id="{5A1C3950-EF3E-73E9-0B28-1F4137FB18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006" b="74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6DB519C-E7E6-4ED7-8440-9702C70044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62126" y="4367639"/>
            <a:ext cx="8129873" cy="1852186"/>
          </a:xfrm>
          <a:prstGeom prst="rect">
            <a:avLst/>
          </a:prstGeom>
          <a:solidFill>
            <a:srgbClr val="292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868EF6-04FB-EE09-B88C-023C6EBDF1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9791" y="4530145"/>
            <a:ext cx="7151914" cy="106569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b="1" spc="-10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1730105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9433518-3909-462F-8303-864C2A833E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59599"/>
            <a:ext cx="7052486" cy="5334001"/>
          </a:xfrm>
          <a:prstGeom prst="rect">
            <a:avLst/>
          </a:prstGeom>
          <a:solidFill>
            <a:srgbClr val="5270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248" y="1123837"/>
            <a:ext cx="6451110" cy="1255469"/>
          </a:xfrm>
        </p:spPr>
        <p:txBody>
          <a:bodyPr>
            <a:normAutofit/>
          </a:bodyPr>
          <a:lstStyle/>
          <a:p>
            <a:r>
              <a:rPr lang="en-US" b="1" dirty="0"/>
              <a:t>Cultural Humility Philosophy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248" y="2510395"/>
            <a:ext cx="6451109" cy="3274586"/>
          </a:xfrm>
        </p:spPr>
        <p:txBody>
          <a:bodyPr anchor="t">
            <a:normAutofit/>
          </a:bodyPr>
          <a:lstStyle/>
          <a:p>
            <a:pPr>
              <a:buClr>
                <a:srgbClr val="ED9B16"/>
              </a:buClr>
            </a:pPr>
            <a:r>
              <a:rPr lang="en-US" sz="3200" dirty="0">
                <a:solidFill>
                  <a:srgbClr val="FFFFFF"/>
                </a:solidFill>
                <a:latin typeface="+mj-lt"/>
              </a:rPr>
              <a:t>I</a:t>
            </a:r>
            <a:r>
              <a:rPr lang="en-US" sz="3200" i="0" dirty="0">
                <a:solidFill>
                  <a:srgbClr val="FFFFFF"/>
                </a:solidFill>
                <a:effectLst/>
                <a:latin typeface="+mj-lt"/>
              </a:rPr>
              <a:t>n a 1998 academic article published in the </a:t>
            </a:r>
            <a:r>
              <a:rPr lang="en-US" sz="3200" i="1" dirty="0">
                <a:solidFill>
                  <a:srgbClr val="FFFFFF"/>
                </a:solidFill>
                <a:effectLst/>
                <a:latin typeface="+mj-lt"/>
              </a:rPr>
              <a:t>Journal of Health Care for the Poor and Underserved</a:t>
            </a:r>
            <a:endParaRPr lang="en-US" sz="3200" dirty="0">
              <a:solidFill>
                <a:srgbClr val="FFFFFF"/>
              </a:solidFill>
            </a:endParaRPr>
          </a:p>
        </p:txBody>
      </p:sp>
      <p:pic>
        <p:nvPicPr>
          <p:cNvPr id="4" name="Picture 3" descr="A picture containing text, clipart, flag, vector graphics&#10;&#10;Description automatically generated">
            <a:extLst>
              <a:ext uri="{FF2B5EF4-FFF2-40B4-BE49-F238E27FC236}">
                <a16:creationId xmlns:a16="http://schemas.microsoft.com/office/drawing/2014/main" id="{792D4EA2-099D-45AC-8D51-2B619A0367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6191" r="23940" b="1"/>
          <a:stretch/>
        </p:blipFill>
        <p:spPr>
          <a:xfrm>
            <a:off x="7545032" y="759599"/>
            <a:ext cx="3778286" cy="533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4353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162DF2A-64D1-4AA9-BA42-8A4063EAD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D7C1373-63AF-4A75-909E-990E05356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57F231E5-F402-49E1-82B4-C762909ED2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6F0BA12B-74D1-4DB1-9A3F-C9BA27B815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0" y="762000"/>
            <a:ext cx="4208489" cy="5334001"/>
          </a:xfrm>
          <a:custGeom>
            <a:avLst/>
            <a:gdLst>
              <a:gd name="connsiteX0" fmla="*/ 1015642 w 4208489"/>
              <a:gd name="connsiteY0" fmla="*/ 0 h 5334001"/>
              <a:gd name="connsiteX1" fmla="*/ 4208489 w 4208489"/>
              <a:gd name="connsiteY1" fmla="*/ 0 h 5334001"/>
              <a:gd name="connsiteX2" fmla="*/ 4208489 w 4208489"/>
              <a:gd name="connsiteY2" fmla="*/ 5334001 h 5334001"/>
              <a:gd name="connsiteX3" fmla="*/ 0 w 4208489"/>
              <a:gd name="connsiteY3" fmla="*/ 5334001 h 5334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8489" h="5334001">
                <a:moveTo>
                  <a:pt x="1015642" y="0"/>
                </a:moveTo>
                <a:lnTo>
                  <a:pt x="4208489" y="0"/>
                </a:lnTo>
                <a:lnTo>
                  <a:pt x="4208489" y="5334001"/>
                </a:lnTo>
                <a:lnTo>
                  <a:pt x="0" y="533400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515FCC40-AA93-4D3B-90D0-69BC824EAD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1190517" y="1056875"/>
            <a:ext cx="1001483" cy="4744251"/>
          </a:xfrm>
          <a:custGeom>
            <a:avLst/>
            <a:gdLst>
              <a:gd name="connsiteX0" fmla="*/ 0 w 1001483"/>
              <a:gd name="connsiteY0" fmla="*/ 0 h 4744251"/>
              <a:gd name="connsiteX1" fmla="*/ 1001483 w 1001483"/>
              <a:gd name="connsiteY1" fmla="*/ 0 h 4744251"/>
              <a:gd name="connsiteX2" fmla="*/ 0 w 1001483"/>
              <a:gd name="connsiteY2" fmla="*/ 4744251 h 4744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1483" h="4744251">
                <a:moveTo>
                  <a:pt x="0" y="0"/>
                </a:moveTo>
                <a:lnTo>
                  <a:pt x="1001483" y="0"/>
                </a:lnTo>
                <a:lnTo>
                  <a:pt x="0" y="474425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A2DE74B-D284-4686-22DC-C0E1E578B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4398" y="1298448"/>
            <a:ext cx="7315200" cy="325526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>
                <a:solidFill>
                  <a:schemeClr val="tx2"/>
                </a:solidFill>
              </a:rPr>
              <a:t>Cultural Competence vs Cultural Humility</a:t>
            </a:r>
          </a:p>
        </p:txBody>
      </p:sp>
    </p:spTree>
    <p:extLst>
      <p:ext uri="{BB962C8B-B14F-4D97-AF65-F5344CB8AC3E}">
        <p14:creationId xmlns:p14="http://schemas.microsoft.com/office/powerpoint/2010/main" val="28271496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9433518-3909-462F-8303-864C2A833E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59599"/>
            <a:ext cx="7052486" cy="5334001"/>
          </a:xfrm>
          <a:prstGeom prst="rect">
            <a:avLst/>
          </a:prstGeom>
          <a:solidFill>
            <a:srgbClr val="5270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248" y="1123837"/>
            <a:ext cx="6451110" cy="1255469"/>
          </a:xfrm>
        </p:spPr>
        <p:txBody>
          <a:bodyPr>
            <a:normAutofit/>
          </a:bodyPr>
          <a:lstStyle/>
          <a:p>
            <a:r>
              <a:rPr lang="en-US" b="1" dirty="0"/>
              <a:t>Cultural Competence</a:t>
            </a:r>
            <a:br>
              <a:rPr lang="en-US" b="1" dirty="0"/>
            </a:br>
            <a:r>
              <a:rPr lang="en-US" b="1" u="sng" dirty="0"/>
              <a:t>Goals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248" y="2510395"/>
            <a:ext cx="6451109" cy="3274586"/>
          </a:xfrm>
        </p:spPr>
        <p:txBody>
          <a:bodyPr anchor="t">
            <a:normAutofit/>
          </a:bodyPr>
          <a:lstStyle/>
          <a:p>
            <a:pPr>
              <a:buClr>
                <a:srgbClr val="ED9B16"/>
              </a:buClr>
            </a:pPr>
            <a:r>
              <a:rPr lang="en-US" sz="3600" dirty="0">
                <a:solidFill>
                  <a:srgbClr val="FFFFFF"/>
                </a:solidFill>
              </a:rPr>
              <a:t>To build an understanding of diverse cultures to better and more appropriately provide services</a:t>
            </a:r>
          </a:p>
        </p:txBody>
      </p:sp>
      <p:pic>
        <p:nvPicPr>
          <p:cNvPr id="4" name="Picture 3" descr="A picture containing text, clipart, flag, vector graphics&#10;&#10;Description automatically generated">
            <a:extLst>
              <a:ext uri="{FF2B5EF4-FFF2-40B4-BE49-F238E27FC236}">
                <a16:creationId xmlns:a16="http://schemas.microsoft.com/office/drawing/2014/main" id="{792D4EA2-099D-45AC-8D51-2B619A0367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6191" r="23940" b="1"/>
          <a:stretch/>
        </p:blipFill>
        <p:spPr>
          <a:xfrm>
            <a:off x="7545032" y="759599"/>
            <a:ext cx="3778286" cy="533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403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9433518-3909-462F-8303-864C2A833E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59599"/>
            <a:ext cx="7052486" cy="5334001"/>
          </a:xfrm>
          <a:prstGeom prst="rect">
            <a:avLst/>
          </a:prstGeom>
          <a:solidFill>
            <a:srgbClr val="5270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248" y="1123837"/>
            <a:ext cx="6451110" cy="1255469"/>
          </a:xfrm>
        </p:spPr>
        <p:txBody>
          <a:bodyPr>
            <a:normAutofit/>
          </a:bodyPr>
          <a:lstStyle/>
          <a:p>
            <a:r>
              <a:rPr lang="en-US" b="1" dirty="0"/>
              <a:t>Cultural Humility</a:t>
            </a:r>
            <a:br>
              <a:rPr lang="en-US" b="1" dirty="0"/>
            </a:br>
            <a:r>
              <a:rPr lang="en-US" b="1" u="sng" dirty="0"/>
              <a:t>Goals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248" y="2510395"/>
            <a:ext cx="6451109" cy="3274586"/>
          </a:xfrm>
        </p:spPr>
        <p:txBody>
          <a:bodyPr anchor="t">
            <a:normAutofit/>
          </a:bodyPr>
          <a:lstStyle/>
          <a:p>
            <a:pPr>
              <a:buClr>
                <a:srgbClr val="ED9B16"/>
              </a:buClr>
            </a:pPr>
            <a:r>
              <a:rPr lang="en-US" sz="3600" dirty="0">
                <a:solidFill>
                  <a:srgbClr val="FFFFFF"/>
                </a:solidFill>
              </a:rPr>
              <a:t>To encourage personal reflection and growth around culture in order to increase service providers' awareness </a:t>
            </a:r>
          </a:p>
        </p:txBody>
      </p:sp>
      <p:pic>
        <p:nvPicPr>
          <p:cNvPr id="4" name="Picture 3" descr="A picture containing text, clipart, flag, vector graphics&#10;&#10;Description automatically generated">
            <a:extLst>
              <a:ext uri="{FF2B5EF4-FFF2-40B4-BE49-F238E27FC236}">
                <a16:creationId xmlns:a16="http://schemas.microsoft.com/office/drawing/2014/main" id="{792D4EA2-099D-45AC-8D51-2B619A0367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6191" r="23940" b="1"/>
          <a:stretch/>
        </p:blipFill>
        <p:spPr>
          <a:xfrm>
            <a:off x="7545032" y="759599"/>
            <a:ext cx="3778286" cy="533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659431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Fram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39D77354-939E-4A26-AE51-B3F9618B14B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TM03457475[[fn=Frame]]</Template>
  <TotalTime>668</TotalTime>
  <Words>1130</Words>
  <Application>Microsoft Office PowerPoint</Application>
  <PresentationFormat>Widescreen</PresentationFormat>
  <Paragraphs>171</Paragraphs>
  <Slides>55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6" baseType="lpstr">
      <vt:lpstr>Frame</vt:lpstr>
      <vt:lpstr>  The Power of Cultural Humility</vt:lpstr>
      <vt:lpstr>It is Okay not to know everything </vt:lpstr>
      <vt:lpstr>Community Agreements: </vt:lpstr>
      <vt:lpstr>Community Agreements: </vt:lpstr>
      <vt:lpstr>Cultural Humility Philosophy</vt:lpstr>
      <vt:lpstr>Cultural Humility Philosophy</vt:lpstr>
      <vt:lpstr>Cultural Competence vs Cultural Humility</vt:lpstr>
      <vt:lpstr>Cultural Competence Goals</vt:lpstr>
      <vt:lpstr>Cultural Humility Goals</vt:lpstr>
      <vt:lpstr>Cultural Competence Values</vt:lpstr>
      <vt:lpstr>Cultural Humility Values</vt:lpstr>
      <vt:lpstr>Cultural Competence Shortcomings  </vt:lpstr>
      <vt:lpstr>Cultural Competence Shortcomings  </vt:lpstr>
      <vt:lpstr>Cultural Humility Shortcomings  </vt:lpstr>
      <vt:lpstr>Cultural Humility Shortcomings  </vt:lpstr>
      <vt:lpstr>Cultural Competence Strengths</vt:lpstr>
      <vt:lpstr>Cultural Humility Strengths</vt:lpstr>
      <vt:lpstr>Cultural Humility Strengths</vt:lpstr>
      <vt:lpstr>PowerPoint Presentation</vt:lpstr>
      <vt:lpstr>Ongoing</vt:lpstr>
      <vt:lpstr>Learning</vt:lpstr>
      <vt:lpstr>Relationship</vt:lpstr>
      <vt:lpstr>Acknowledging</vt:lpstr>
      <vt:lpstr>Self-Reflection</vt:lpstr>
      <vt:lpstr>Dynamics</vt:lpstr>
      <vt:lpstr>PowerPoint Presentation</vt:lpstr>
      <vt:lpstr>PowerPoint Presentation</vt:lpstr>
      <vt:lpstr>TIME</vt:lpstr>
      <vt:lpstr>BELIEFS AND VALUES </vt:lpstr>
      <vt:lpstr>BELIEFS AND VALUES </vt:lpstr>
      <vt:lpstr>BELIEFS AND VALUES </vt:lpstr>
      <vt:lpstr>HUMAN RELATIONS  </vt:lpstr>
      <vt:lpstr>HUMAN RELATIONS </vt:lpstr>
      <vt:lpstr>Cultural Humility</vt:lpstr>
      <vt:lpstr>Cultural Humility</vt:lpstr>
      <vt:lpstr>Cultural Humility is “not”</vt:lpstr>
      <vt:lpstr>PowerPoint Presentation</vt:lpstr>
      <vt:lpstr> Think of a situation that is outside of your normative experience </vt:lpstr>
      <vt:lpstr>PowerPoint Presentation</vt:lpstr>
      <vt:lpstr> Why Cultural Humility?  Why it is important to be open to learning all the time?   </vt:lpstr>
      <vt:lpstr>PowerPoint Presentation</vt:lpstr>
      <vt:lpstr> Why is it important for mental health professionals,  advocates to know about the importance of cultural humility?   </vt:lpstr>
      <vt:lpstr>PowerPoint Presentation</vt:lpstr>
      <vt:lpstr> What is the power of cultural humility?    </vt:lpstr>
      <vt:lpstr>  What are some present-day values, practices, and policies that are needed to build a culture of humility?   </vt:lpstr>
      <vt:lpstr>How does this knowledge impact how you think about Your profession? </vt:lpstr>
      <vt:lpstr>  Remember the Key Attributes of Cultural Humility  </vt:lpstr>
      <vt:lpstr>REFLECTIONS</vt:lpstr>
      <vt:lpstr>Reflection</vt:lpstr>
      <vt:lpstr>Reflection</vt:lpstr>
      <vt:lpstr>Reflection</vt:lpstr>
      <vt:lpstr>Reflection</vt:lpstr>
      <vt:lpstr>Important Question to Ask</vt:lpstr>
      <vt:lpstr>Thank You for Your Participation</vt:lpstr>
      <vt:lpstr>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Jones, Sharon</dc:creator>
  <cp:lastModifiedBy>Jones, Sharon</cp:lastModifiedBy>
  <cp:revision>22</cp:revision>
  <dcterms:created xsi:type="dcterms:W3CDTF">2022-09-12T21:40:16Z</dcterms:created>
  <dcterms:modified xsi:type="dcterms:W3CDTF">2022-10-25T22:04:04Z</dcterms:modified>
</cp:coreProperties>
</file>