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12192000" cy="6858000"/>
  <p:notesSz cx="7010400" cy="9296400"/>
  <p:embeddedFontLst>
    <p:embeddedFont>
      <p:font typeface="Arial Black" panose="020B0A04020102020204" pitchFamily="34" charset="0"/>
      <p:regular r:id="rId46"/>
      <p:bold r:id="rId47"/>
    </p:embeddedFont>
    <p:embeddedFont>
      <p:font typeface="Calibri" panose="020F0502020204030204" pitchFamily="34" charset="0"/>
      <p:regular r:id="rId48"/>
      <p:bold r:id="rId49"/>
      <p:italic r:id="rId50"/>
      <p:boldItalic r:id="rId51"/>
    </p:embeddedFont>
    <p:embeddedFont>
      <p:font typeface="Corbel" panose="020B0503020204020204" pitchFamily="34" charset="0"/>
      <p:regular r:id="rId52"/>
      <p:bold r:id="rId53"/>
      <p:italic r:id="rId54"/>
      <p:boldItalic r:id="rId55"/>
    </p:embeddedFont>
    <p:embeddedFont>
      <p:font typeface="Quattrocento Sans" panose="020B0502050000020003" pitchFamily="34" charset="0"/>
      <p:regular r:id="rId56"/>
      <p:bold r:id="rId57"/>
      <p:italic r:id="rId58"/>
      <p:boldItalic r:id="rId59"/>
    </p:embeddedFont>
    <p:embeddedFont>
      <p:font typeface="Teko" panose="020B0604020202020204" charset="0"/>
      <p:regular r:id="rId6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j6qw/3bCT6VWCADlEGGlphBrJlS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3"/>
            <a:ext cx="3037840" cy="466434"/>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3"/>
            <a:ext cx="3037840" cy="466434"/>
          </a:xfrm>
          <a:prstGeom prst="rect">
            <a:avLst/>
          </a:prstGeom>
          <a:noFill/>
          <a:ln>
            <a:noFill/>
          </a:ln>
        </p:spPr>
        <p:txBody>
          <a:bodyPr spcFirstLastPara="1" wrap="square" lIns="93150" tIns="46575" rIns="93150"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4"/>
            <a:ext cx="5608320" cy="3660458"/>
          </a:xfrm>
          <a:prstGeom prst="rect">
            <a:avLst/>
          </a:prstGeom>
          <a:noFill/>
          <a:ln>
            <a:noFill/>
          </a:ln>
        </p:spPr>
        <p:txBody>
          <a:bodyPr spcFirstLastPara="1" wrap="square" lIns="93150" tIns="46575" rIns="93150"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640d1e07e9_0_3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1640d1e07e9_0_364:notes"/>
          <p:cNvSpPr txBox="1">
            <a:spLocks noGrp="1"/>
          </p:cNvSpPr>
          <p:nvPr>
            <p:ph type="body" idx="1"/>
          </p:nvPr>
        </p:nvSpPr>
        <p:spPr>
          <a:xfrm>
            <a:off x="701040" y="4473892"/>
            <a:ext cx="5608200" cy="3660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r>
              <a:rPr lang="en-US"/>
              <a:t>To use this title animation slide with a new image simply 1) move the top semi-transparent shape to the side, 2) delete placeholder image, </a:t>
            </a:r>
            <a:br>
              <a:rPr lang="en-US"/>
            </a:br>
            <a:r>
              <a:rPr lang="en-US"/>
              <a:t>3) click on the picture icon to add a new picture, 4) Move semi-transparent shape back to original position, 5) Update text on slide.</a:t>
            </a:r>
            <a:endParaRPr/>
          </a:p>
          <a:p>
            <a:pPr marL="0" lvl="0" indent="0" algn="l" rtl="0">
              <a:lnSpc>
                <a:spcPct val="100000"/>
              </a:lnSpc>
              <a:spcBef>
                <a:spcPts val="0"/>
              </a:spcBef>
              <a:spcAft>
                <a:spcPts val="0"/>
              </a:spcAft>
              <a:buSzPts val="1400"/>
              <a:buNone/>
            </a:pPr>
            <a:endParaRPr/>
          </a:p>
        </p:txBody>
      </p:sp>
      <p:sp>
        <p:nvSpPr>
          <p:cNvPr id="176" name="Google Shape;176;g1640d1e07e9_0_364:notes"/>
          <p:cNvSpPr txBox="1">
            <a:spLocks noGrp="1"/>
          </p:cNvSpPr>
          <p:nvPr>
            <p:ph type="sldNum" idx="12"/>
          </p:nvPr>
        </p:nvSpPr>
        <p:spPr>
          <a:xfrm>
            <a:off x="3970938" y="8829967"/>
            <a:ext cx="3037800" cy="4665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640d1e07e9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1640d1e07e9_0_0:notes"/>
          <p:cNvSpPr txBox="1">
            <a:spLocks noGrp="1"/>
          </p:cNvSpPr>
          <p:nvPr>
            <p:ph type="body" idx="1"/>
          </p:nvPr>
        </p:nvSpPr>
        <p:spPr>
          <a:xfrm>
            <a:off x="701040" y="4473894"/>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78" name="Google Shape;278;g1640d1e07e9_0_0:notes"/>
          <p:cNvSpPr txBox="1">
            <a:spLocks noGrp="1"/>
          </p:cNvSpPr>
          <p:nvPr>
            <p:ph type="hdr" idx="3"/>
          </p:nvPr>
        </p:nvSpPr>
        <p:spPr>
          <a:xfrm>
            <a:off x="0" y="3"/>
            <a:ext cx="3037800" cy="466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sz="1800">
              <a:solidFill>
                <a:srgbClr val="000000"/>
              </a:solidFill>
            </a:endParaRPr>
          </a:p>
        </p:txBody>
      </p:sp>
      <p:sp>
        <p:nvSpPr>
          <p:cNvPr id="279" name="Google Shape;279;g1640d1e07e9_0_0:notes"/>
          <p:cNvSpPr txBox="1">
            <a:spLocks noGrp="1"/>
          </p:cNvSpPr>
          <p:nvPr>
            <p:ph type="ftr" idx="11"/>
          </p:nvPr>
        </p:nvSpPr>
        <p:spPr>
          <a:xfrm>
            <a:off x="0" y="8829967"/>
            <a:ext cx="3037800" cy="466500"/>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SzPts val="1400"/>
              <a:buNone/>
            </a:pPr>
            <a:r>
              <a:rPr lang="en-US" sz="400">
                <a:solidFill>
                  <a:srgbClr val="000000"/>
                </a:solidFill>
                <a:latin typeface="Quattrocento Sans"/>
                <a:ea typeface="Quattrocento Sans"/>
                <a:cs typeface="Quattrocento Sans"/>
                <a:sym typeface="Quattrocento Sans"/>
              </a:rPr>
              <a:t>© 2014 Microsoft Corporation. All rights reserved. MICROSOFT MAKES NO WARRANTIES, EXPRESS, IMPLIED OR STATUTORY, AS TO THE INFORMATION IN THIS PRESENTATION.</a:t>
            </a:r>
            <a:endParaRPr/>
          </a:p>
        </p:txBody>
      </p:sp>
      <p:sp>
        <p:nvSpPr>
          <p:cNvPr id="280" name="Google Shape;280;g1640d1e07e9_0_0:notes"/>
          <p:cNvSpPr txBox="1">
            <a:spLocks noGrp="1"/>
          </p:cNvSpPr>
          <p:nvPr>
            <p:ph type="dt" idx="10"/>
          </p:nvPr>
        </p:nvSpPr>
        <p:spPr>
          <a:xfrm>
            <a:off x="3970938" y="3"/>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sz="1800">
                <a:solidFill>
                  <a:srgbClr val="000000"/>
                </a:solidFill>
              </a:rPr>
              <a:t>8/15/2019 3:25 PM</a:t>
            </a:r>
            <a:endParaRPr sz="1800">
              <a:solidFill>
                <a:srgbClr val="000000"/>
              </a:solidFill>
            </a:endParaRPr>
          </a:p>
        </p:txBody>
      </p:sp>
      <p:sp>
        <p:nvSpPr>
          <p:cNvPr id="281" name="Google Shape;281;g1640d1e07e9_0_0: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800"/>
              <a:buNone/>
            </a:pPr>
            <a:fld id="{00000000-1234-1234-1234-123412341234}" type="slidenum">
              <a:rPr lang="en-US" sz="1800">
                <a:solidFill>
                  <a:srgbClr val="000000"/>
                </a:solidFill>
              </a:rPr>
              <a:t>10</a:t>
            </a:fld>
            <a:endParaRPr sz="18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640d1e07e9_0_11: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288" name="Google Shape;288;g1640d1e07e9_0_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640d1e07e9_0_4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1640d1e07e9_0_439: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Optimism is not a state - it is a practice.  It can be learned and practiced.</a:t>
            </a:r>
            <a:endParaRPr/>
          </a:p>
          <a:p>
            <a:pPr marL="0" lvl="0" indent="0" algn="l" rtl="0">
              <a:lnSpc>
                <a:spcPct val="100000"/>
              </a:lnSpc>
              <a:spcBef>
                <a:spcPts val="0"/>
              </a:spcBef>
              <a:spcAft>
                <a:spcPts val="0"/>
              </a:spcAft>
              <a:buSzPts val="1400"/>
              <a:buNone/>
            </a:pPr>
            <a:endParaRPr/>
          </a:p>
        </p:txBody>
      </p:sp>
      <p:sp>
        <p:nvSpPr>
          <p:cNvPr id="296" name="Google Shape;296;g1640d1e07e9_0_439:notes"/>
          <p:cNvSpPr txBox="1">
            <a:spLocks noGrp="1"/>
          </p:cNvSpPr>
          <p:nvPr>
            <p:ph type="sldNum" idx="12"/>
          </p:nvPr>
        </p:nvSpPr>
        <p:spPr>
          <a:xfrm>
            <a:off x="3970937" y="8829967"/>
            <a:ext cx="3037800" cy="4665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46a5880219_0_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146a5880219_0_88: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Optimism is not a state - it is a practice.  It can be learned and practiced.</a:t>
            </a:r>
            <a:endParaRPr/>
          </a:p>
          <a:p>
            <a:pPr marL="0" lvl="0" indent="0" algn="l" rtl="0">
              <a:lnSpc>
                <a:spcPct val="100000"/>
              </a:lnSpc>
              <a:spcBef>
                <a:spcPts val="0"/>
              </a:spcBef>
              <a:spcAft>
                <a:spcPts val="0"/>
              </a:spcAft>
              <a:buSzPts val="1400"/>
              <a:buNone/>
            </a:pPr>
            <a:endParaRPr/>
          </a:p>
        </p:txBody>
      </p:sp>
      <p:sp>
        <p:nvSpPr>
          <p:cNvPr id="302" name="Google Shape;302;g146a5880219_0_88:notes"/>
          <p:cNvSpPr txBox="1">
            <a:spLocks noGrp="1"/>
          </p:cNvSpPr>
          <p:nvPr>
            <p:ph type="sldNum" idx="12"/>
          </p:nvPr>
        </p:nvSpPr>
        <p:spPr>
          <a:xfrm>
            <a:off x="3970937" y="8829967"/>
            <a:ext cx="3037800" cy="4665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46a5880219_0_29: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146a5880219_0_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640d1e07e9_0_276: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313" name="Google Shape;313;g1640d1e07e9_0_2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1e5374ded_0_29: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141e5374ded_0_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640d1e07e9_0_3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1640d1e07e9_0_359: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You are not just fighting against the current situation but against their whole history!</a:t>
            </a:r>
            <a:endParaRPr/>
          </a:p>
          <a:p>
            <a:pPr marL="0" lvl="0" indent="0" algn="l" rtl="0">
              <a:lnSpc>
                <a:spcPct val="100000"/>
              </a:lnSpc>
              <a:spcBef>
                <a:spcPts val="0"/>
              </a:spcBef>
              <a:spcAft>
                <a:spcPts val="0"/>
              </a:spcAft>
              <a:buSzPts val="1400"/>
              <a:buNone/>
            </a:pPr>
            <a:endParaRPr/>
          </a:p>
        </p:txBody>
      </p:sp>
      <p:sp>
        <p:nvSpPr>
          <p:cNvPr id="326" name="Google Shape;326;g1640d1e07e9_0_359:notes"/>
          <p:cNvSpPr txBox="1">
            <a:spLocks noGrp="1"/>
          </p:cNvSpPr>
          <p:nvPr>
            <p:ph type="sldNum" idx="12"/>
          </p:nvPr>
        </p:nvSpPr>
        <p:spPr>
          <a:xfrm>
            <a:off x="3970937" y="8829967"/>
            <a:ext cx="3037800" cy="4665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640d1e07e9_0_2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1" name="Google Shape;331;g1640d1e07e9_0_281:notes"/>
          <p:cNvSpPr txBox="1">
            <a:spLocks noGrp="1"/>
          </p:cNvSpPr>
          <p:nvPr>
            <p:ph type="body" idx="1"/>
          </p:nvPr>
        </p:nvSpPr>
        <p:spPr>
          <a:xfrm>
            <a:off x="701040" y="4473892"/>
            <a:ext cx="5608200" cy="3660600"/>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0"/>
              </a:spcBef>
              <a:spcAft>
                <a:spcPts val="0"/>
              </a:spcAft>
              <a:buSzPts val="1400"/>
              <a:buNone/>
            </a:pPr>
            <a:r>
              <a:rPr lang="en-US" sz="1800">
                <a:solidFill>
                  <a:srgbClr val="000000"/>
                </a:solidFill>
              </a:rPr>
              <a:t>Shame and Guilt.  </a:t>
            </a:r>
            <a:endParaRPr/>
          </a:p>
        </p:txBody>
      </p:sp>
      <p:sp>
        <p:nvSpPr>
          <p:cNvPr id="332" name="Google Shape;332;g1640d1e07e9_0_281:notes"/>
          <p:cNvSpPr txBox="1">
            <a:spLocks noGrp="1"/>
          </p:cNvSpPr>
          <p:nvPr>
            <p:ph type="sldNum" idx="12"/>
          </p:nvPr>
        </p:nvSpPr>
        <p:spPr>
          <a:xfrm>
            <a:off x="3970938" y="8829967"/>
            <a:ext cx="3037800" cy="466500"/>
          </a:xfrm>
          <a:prstGeom prst="rect">
            <a:avLst/>
          </a:prstGeom>
          <a:noFill/>
          <a:ln>
            <a:noFill/>
          </a:ln>
        </p:spPr>
        <p:txBody>
          <a:bodyPr spcFirstLastPara="1" wrap="square" lIns="93925" tIns="46950" rIns="93925" bIns="4695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41e5374ded_0_2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41e5374ded_0_223:notes"/>
          <p:cNvSpPr txBox="1">
            <a:spLocks noGrp="1"/>
          </p:cNvSpPr>
          <p:nvPr>
            <p:ph type="body" idx="1"/>
          </p:nvPr>
        </p:nvSpPr>
        <p:spPr>
          <a:xfrm>
            <a:off x="701040" y="4473894"/>
            <a:ext cx="5608200" cy="36606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42" name="Google Shape;342;g141e5374ded_0_223:notes"/>
          <p:cNvSpPr txBox="1">
            <a:spLocks noGrp="1"/>
          </p:cNvSpPr>
          <p:nvPr>
            <p:ph type="sldNum" idx="12"/>
          </p:nvPr>
        </p:nvSpPr>
        <p:spPr>
          <a:xfrm>
            <a:off x="3970938" y="8829967"/>
            <a:ext cx="3037800" cy="4665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640d1e07e9_0_4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1640d1e07e9_0_429:notes"/>
          <p:cNvSpPr txBox="1">
            <a:spLocks noGrp="1"/>
          </p:cNvSpPr>
          <p:nvPr>
            <p:ph type="body" idx="1"/>
          </p:nvPr>
        </p:nvSpPr>
        <p:spPr>
          <a:xfrm>
            <a:off x="701040" y="4473894"/>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It is respectful.  They know more about their family.  Their changes are more likely to be maintained.  They have self-determination.</a:t>
            </a:r>
            <a:endParaRPr/>
          </a:p>
          <a:p>
            <a:pPr marL="0" lvl="0" indent="0" algn="l" rtl="0">
              <a:lnSpc>
                <a:spcPct val="100000"/>
              </a:lnSpc>
              <a:spcBef>
                <a:spcPts val="0"/>
              </a:spcBef>
              <a:spcAft>
                <a:spcPts val="0"/>
              </a:spcAft>
              <a:buSzPts val="1400"/>
              <a:buNone/>
            </a:pPr>
            <a:r>
              <a:rPr lang="en-US"/>
              <a:t>We are more effective!  </a:t>
            </a:r>
            <a:endParaRPr/>
          </a:p>
          <a:p>
            <a:pPr marL="0" lvl="0" indent="0" algn="l" rtl="0">
              <a:lnSpc>
                <a:spcPct val="100000"/>
              </a:lnSpc>
              <a:spcBef>
                <a:spcPts val="0"/>
              </a:spcBef>
              <a:spcAft>
                <a:spcPts val="0"/>
              </a:spcAft>
              <a:buSzPts val="1400"/>
              <a:buNone/>
            </a:pPr>
            <a:r>
              <a:rPr lang="en-US"/>
              <a:t>Tell story of wilderness therapy - hoods in the woods.</a:t>
            </a:r>
            <a:endParaRPr/>
          </a:p>
        </p:txBody>
      </p:sp>
      <p:sp>
        <p:nvSpPr>
          <p:cNvPr id="192" name="Google Shape;192;g1640d1e07e9_0_429:notes"/>
          <p:cNvSpPr txBox="1">
            <a:spLocks noGrp="1"/>
          </p:cNvSpPr>
          <p:nvPr>
            <p:ph type="hdr" idx="3"/>
          </p:nvPr>
        </p:nvSpPr>
        <p:spPr>
          <a:xfrm>
            <a:off x="0" y="3"/>
            <a:ext cx="3037800" cy="466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sz="1800">
              <a:solidFill>
                <a:srgbClr val="000000"/>
              </a:solidFill>
            </a:endParaRPr>
          </a:p>
        </p:txBody>
      </p:sp>
      <p:sp>
        <p:nvSpPr>
          <p:cNvPr id="193" name="Google Shape;193;g1640d1e07e9_0_429:notes"/>
          <p:cNvSpPr txBox="1">
            <a:spLocks noGrp="1"/>
          </p:cNvSpPr>
          <p:nvPr>
            <p:ph type="ftr" idx="11"/>
          </p:nvPr>
        </p:nvSpPr>
        <p:spPr>
          <a:xfrm>
            <a:off x="0" y="8829967"/>
            <a:ext cx="3037800" cy="466500"/>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SzPts val="1400"/>
              <a:buNone/>
            </a:pPr>
            <a:r>
              <a:rPr lang="en-US" sz="400">
                <a:solidFill>
                  <a:srgbClr val="000000"/>
                </a:solidFill>
                <a:latin typeface="Quattrocento Sans"/>
                <a:ea typeface="Quattrocento Sans"/>
                <a:cs typeface="Quattrocento Sans"/>
                <a:sym typeface="Quattrocento Sans"/>
              </a:rPr>
              <a:t>© 2014 Microsoft Corporation. All rights reserved. MICROSOFT MAKES NO WARRANTIES, EXPRESS, IMPLIED OR STATUTORY, AS TO THE INFORMATION IN THIS PRESENTATION.</a:t>
            </a:r>
            <a:endParaRPr/>
          </a:p>
        </p:txBody>
      </p:sp>
      <p:sp>
        <p:nvSpPr>
          <p:cNvPr id="194" name="Google Shape;194;g1640d1e07e9_0_429:notes"/>
          <p:cNvSpPr txBox="1">
            <a:spLocks noGrp="1"/>
          </p:cNvSpPr>
          <p:nvPr>
            <p:ph type="dt" idx="10"/>
          </p:nvPr>
        </p:nvSpPr>
        <p:spPr>
          <a:xfrm>
            <a:off x="3970938" y="3"/>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sz="1800">
                <a:solidFill>
                  <a:srgbClr val="000000"/>
                </a:solidFill>
              </a:rPr>
              <a:t>8/15/2019 3:25 PM</a:t>
            </a:r>
            <a:endParaRPr sz="1800">
              <a:solidFill>
                <a:srgbClr val="000000"/>
              </a:solidFill>
            </a:endParaRPr>
          </a:p>
        </p:txBody>
      </p:sp>
      <p:sp>
        <p:nvSpPr>
          <p:cNvPr id="195" name="Google Shape;195;g1640d1e07e9_0_429: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800"/>
              <a:buNone/>
            </a:pPr>
            <a:fld id="{00000000-1234-1234-1234-123412341234}" type="slidenum">
              <a:rPr lang="en-US" sz="1800">
                <a:solidFill>
                  <a:srgbClr val="000000"/>
                </a:solidFill>
              </a:rPr>
              <a:t>2</a:t>
            </a:fld>
            <a:endParaRPr sz="18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640d1e07e9_0_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1640d1e07e9_0_89:notes"/>
          <p:cNvSpPr txBox="1">
            <a:spLocks noGrp="1"/>
          </p:cNvSpPr>
          <p:nvPr>
            <p:ph type="body" idx="1"/>
          </p:nvPr>
        </p:nvSpPr>
        <p:spPr>
          <a:xfrm>
            <a:off x="701040" y="4473894"/>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Ask what Keith said last year..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we have time, find your high five partner and tell them all the things you like or liked about the child you originally described</a:t>
            </a:r>
            <a:endParaRPr/>
          </a:p>
          <a:p>
            <a:pPr marL="0" lvl="0" indent="0" algn="l" rtl="0">
              <a:lnSpc>
                <a:spcPct val="100000"/>
              </a:lnSpc>
              <a:spcBef>
                <a:spcPts val="0"/>
              </a:spcBef>
              <a:spcAft>
                <a:spcPts val="0"/>
              </a:spcAft>
              <a:buSzPts val="1400"/>
              <a:buNone/>
            </a:pPr>
            <a:endParaRPr b="1"/>
          </a:p>
        </p:txBody>
      </p:sp>
      <p:sp>
        <p:nvSpPr>
          <p:cNvPr id="351" name="Google Shape;351;g1640d1e07e9_0_89: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640d1e07e9_0_9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1640d1e07e9_0_97: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Activity – write down all the things you like, appreciate about “your child”</a:t>
            </a:r>
            <a:endParaRPr/>
          </a:p>
        </p:txBody>
      </p:sp>
      <p:sp>
        <p:nvSpPr>
          <p:cNvPr id="360" name="Google Shape;360;g1640d1e07e9_0_9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640d1e07e9_0_10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7" name="Google Shape;367;g1640d1e07e9_0_104:notes"/>
          <p:cNvSpPr txBox="1">
            <a:spLocks noGrp="1"/>
          </p:cNvSpPr>
          <p:nvPr>
            <p:ph type="body" idx="1"/>
          </p:nvPr>
        </p:nvSpPr>
        <p:spPr>
          <a:xfrm>
            <a:off x="701040" y="4473894"/>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68" name="Google Shape;368;g1640d1e07e9_0_104: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22</a:t>
            </a:fld>
            <a:endParaRPr sz="12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67d437efd1_0_304: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377" name="Google Shape;377;g167d437efd1_0_30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41e5374ded_0_33: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141e5374ded_0_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41e5374ded_0_48:notes"/>
          <p:cNvSpPr>
            <a:spLocks noGrp="1" noRot="1" noChangeAspect="1"/>
          </p:cNvSpPr>
          <p:nvPr>
            <p:ph type="sldImg" idx="2"/>
          </p:nvPr>
        </p:nvSpPr>
        <p:spPr>
          <a:xfrm>
            <a:off x="366713" y="679450"/>
            <a:ext cx="6035675" cy="33956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141e5374ded_0_48:notes"/>
          <p:cNvSpPr txBox="1">
            <a:spLocks noGrp="1"/>
          </p:cNvSpPr>
          <p:nvPr>
            <p:ph type="body" idx="1"/>
          </p:nvPr>
        </p:nvSpPr>
        <p:spPr>
          <a:xfrm>
            <a:off x="676909" y="4300803"/>
            <a:ext cx="5415300" cy="4074300"/>
          </a:xfrm>
          <a:prstGeom prst="rect">
            <a:avLst/>
          </a:prstGeom>
          <a:noFill/>
          <a:ln>
            <a:noFill/>
          </a:ln>
        </p:spPr>
        <p:txBody>
          <a:bodyPr spcFirstLastPara="1" wrap="square" lIns="90325" tIns="90325" rIns="90325" bIns="903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Ex: 1) Put mice in maze; or 2) told participants their mice were smarter, and the way the people treated the mice actually made ‘em smarter! </a:t>
            </a:r>
            <a:endParaRPr/>
          </a:p>
          <a:p>
            <a:pPr marL="0" lvl="0" indent="0" algn="l" rtl="0">
              <a:lnSpc>
                <a:spcPct val="100000"/>
              </a:lnSpc>
              <a:spcBef>
                <a:spcPts val="0"/>
              </a:spcBef>
              <a:spcAft>
                <a:spcPts val="0"/>
              </a:spcAft>
              <a:buClr>
                <a:schemeClr val="dk1"/>
              </a:buClr>
              <a:buSzPts val="1200"/>
              <a:buFont typeface="Calibri"/>
              <a:buNone/>
            </a:pPr>
            <a:r>
              <a:rPr lang="en-US"/>
              <a:t>Ex: 1) I like this wine better (blind taste-test); or 2) With prices put in front, folks like the more expensive wines (fMRI tests validated the brain activity)</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Pygmalion effect</a:t>
            </a: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41e5374ded_0_54:notes"/>
          <p:cNvSpPr>
            <a:spLocks noGrp="1" noRot="1" noChangeAspect="1"/>
          </p:cNvSpPr>
          <p:nvPr>
            <p:ph type="sldImg" idx="2"/>
          </p:nvPr>
        </p:nvSpPr>
        <p:spPr>
          <a:xfrm>
            <a:off x="366713" y="679450"/>
            <a:ext cx="6035675" cy="33956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141e5374ded_0_54:notes"/>
          <p:cNvSpPr txBox="1">
            <a:spLocks noGrp="1"/>
          </p:cNvSpPr>
          <p:nvPr>
            <p:ph type="body" idx="1"/>
          </p:nvPr>
        </p:nvSpPr>
        <p:spPr>
          <a:xfrm>
            <a:off x="676909" y="4300803"/>
            <a:ext cx="5415300" cy="4074300"/>
          </a:xfrm>
          <a:prstGeom prst="rect">
            <a:avLst/>
          </a:prstGeom>
          <a:noFill/>
          <a:ln>
            <a:noFill/>
          </a:ln>
        </p:spPr>
        <p:txBody>
          <a:bodyPr spcFirstLastPara="1" wrap="square" lIns="90325" tIns="90325" rIns="90325" bIns="90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With belief that the pill will work, the symptoms go away. A more expensive pill changes the effect even more!</a:t>
            </a: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41e5374ded_0_62:notes"/>
          <p:cNvSpPr>
            <a:spLocks noGrp="1" noRot="1" noChangeAspect="1"/>
          </p:cNvSpPr>
          <p:nvPr>
            <p:ph type="sldImg" idx="2"/>
          </p:nvPr>
        </p:nvSpPr>
        <p:spPr>
          <a:xfrm>
            <a:off x="366713" y="679450"/>
            <a:ext cx="6035675" cy="33956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141e5374ded_0_62:notes"/>
          <p:cNvSpPr txBox="1">
            <a:spLocks noGrp="1"/>
          </p:cNvSpPr>
          <p:nvPr>
            <p:ph type="body" idx="1"/>
          </p:nvPr>
        </p:nvSpPr>
        <p:spPr>
          <a:xfrm>
            <a:off x="676909" y="4300803"/>
            <a:ext cx="5415300" cy="4074300"/>
          </a:xfrm>
          <a:prstGeom prst="rect">
            <a:avLst/>
          </a:prstGeom>
          <a:noFill/>
          <a:ln>
            <a:noFill/>
          </a:ln>
        </p:spPr>
        <p:txBody>
          <a:bodyPr spcFirstLastPara="1" wrap="square" lIns="90325" tIns="90325" rIns="90325" bIns="903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Confirmation bias.</a:t>
            </a:r>
            <a:endParaRPr/>
          </a:p>
          <a:p>
            <a:pPr marL="0" lvl="0" indent="0" algn="l" rtl="0">
              <a:lnSpc>
                <a:spcPct val="100000"/>
              </a:lnSpc>
              <a:spcBef>
                <a:spcPts val="0"/>
              </a:spcBef>
              <a:spcAft>
                <a:spcPts val="0"/>
              </a:spcAft>
              <a:buClr>
                <a:schemeClr val="dk1"/>
              </a:buClr>
              <a:buSzPts val="1200"/>
              <a:buFont typeface="Calibri"/>
              <a:buNone/>
            </a:pPr>
            <a:r>
              <a:rPr lang="en-US"/>
              <a:t>So…do your beliefs matter?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67d437efd1_0_291: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167d437efd1_0_2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46a5880219_0_102: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413" name="Google Shape;413;g146a5880219_0_1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67d437efd1_0_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167d437efd1_0_69:notes"/>
          <p:cNvSpPr txBox="1">
            <a:spLocks noGrp="1"/>
          </p:cNvSpPr>
          <p:nvPr>
            <p:ph type="body" idx="1"/>
          </p:nvPr>
        </p:nvSpPr>
        <p:spPr>
          <a:xfrm>
            <a:off x="701040" y="4473894"/>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It is respectful.  They know more about their family.  Their changes are more likely to be maintained.  They have self-determination.</a:t>
            </a:r>
            <a:endParaRPr/>
          </a:p>
          <a:p>
            <a:pPr marL="0" lvl="0" indent="0" algn="l" rtl="0">
              <a:lnSpc>
                <a:spcPct val="100000"/>
              </a:lnSpc>
              <a:spcBef>
                <a:spcPts val="0"/>
              </a:spcBef>
              <a:spcAft>
                <a:spcPts val="0"/>
              </a:spcAft>
              <a:buSzPts val="1400"/>
              <a:buNone/>
            </a:pPr>
            <a:r>
              <a:rPr lang="en-US"/>
              <a:t>We are more effective!  </a:t>
            </a:r>
            <a:endParaRPr/>
          </a:p>
          <a:p>
            <a:pPr marL="0" lvl="0" indent="0" algn="l" rtl="0">
              <a:lnSpc>
                <a:spcPct val="100000"/>
              </a:lnSpc>
              <a:spcBef>
                <a:spcPts val="0"/>
              </a:spcBef>
              <a:spcAft>
                <a:spcPts val="0"/>
              </a:spcAft>
              <a:buSzPts val="1400"/>
              <a:buNone/>
            </a:pPr>
            <a:r>
              <a:rPr lang="en-US"/>
              <a:t>Tell story of wilderness therapy - hoods in the woods.</a:t>
            </a:r>
            <a:endParaRPr/>
          </a:p>
        </p:txBody>
      </p:sp>
      <p:sp>
        <p:nvSpPr>
          <p:cNvPr id="203" name="Google Shape;203;g167d437efd1_0_69:notes"/>
          <p:cNvSpPr txBox="1">
            <a:spLocks noGrp="1"/>
          </p:cNvSpPr>
          <p:nvPr>
            <p:ph type="hdr" idx="3"/>
          </p:nvPr>
        </p:nvSpPr>
        <p:spPr>
          <a:xfrm>
            <a:off x="0" y="3"/>
            <a:ext cx="3037800" cy="466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sz="1800">
              <a:solidFill>
                <a:srgbClr val="000000"/>
              </a:solidFill>
            </a:endParaRPr>
          </a:p>
        </p:txBody>
      </p:sp>
      <p:sp>
        <p:nvSpPr>
          <p:cNvPr id="204" name="Google Shape;204;g167d437efd1_0_69:notes"/>
          <p:cNvSpPr txBox="1">
            <a:spLocks noGrp="1"/>
          </p:cNvSpPr>
          <p:nvPr>
            <p:ph type="ftr" idx="11"/>
          </p:nvPr>
        </p:nvSpPr>
        <p:spPr>
          <a:xfrm>
            <a:off x="0" y="8829967"/>
            <a:ext cx="3037800" cy="466500"/>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SzPts val="1400"/>
              <a:buNone/>
            </a:pPr>
            <a:r>
              <a:rPr lang="en-US" sz="400">
                <a:solidFill>
                  <a:srgbClr val="000000"/>
                </a:solidFill>
                <a:latin typeface="Quattrocento Sans"/>
                <a:ea typeface="Quattrocento Sans"/>
                <a:cs typeface="Quattrocento Sans"/>
                <a:sym typeface="Quattrocento Sans"/>
              </a:rPr>
              <a:t>© 2014 Microsoft Corporation. All rights reserved. MICROSOFT MAKES NO WARRANTIES, EXPRESS, IMPLIED OR STATUTORY, AS TO THE INFORMATION IN THIS PRESENTATION.</a:t>
            </a:r>
            <a:endParaRPr/>
          </a:p>
        </p:txBody>
      </p:sp>
      <p:sp>
        <p:nvSpPr>
          <p:cNvPr id="205" name="Google Shape;205;g167d437efd1_0_69:notes"/>
          <p:cNvSpPr txBox="1">
            <a:spLocks noGrp="1"/>
          </p:cNvSpPr>
          <p:nvPr>
            <p:ph type="dt" idx="10"/>
          </p:nvPr>
        </p:nvSpPr>
        <p:spPr>
          <a:xfrm>
            <a:off x="3970938" y="3"/>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sz="1800">
                <a:solidFill>
                  <a:srgbClr val="000000"/>
                </a:solidFill>
              </a:rPr>
              <a:t>8/15/2019 3:25 PM</a:t>
            </a:r>
            <a:endParaRPr sz="1800">
              <a:solidFill>
                <a:srgbClr val="000000"/>
              </a:solidFill>
            </a:endParaRPr>
          </a:p>
        </p:txBody>
      </p:sp>
      <p:sp>
        <p:nvSpPr>
          <p:cNvPr id="206" name="Google Shape;206;g167d437efd1_0_69: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800"/>
              <a:buNone/>
            </a:pPr>
            <a:fld id="{00000000-1234-1234-1234-123412341234}" type="slidenum">
              <a:rPr lang="en-US" sz="1800">
                <a:solidFill>
                  <a:srgbClr val="000000"/>
                </a:solidFill>
              </a:rPr>
              <a:t>3</a:t>
            </a:fld>
            <a:endParaRPr sz="18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46a5880219_0_1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146a5880219_0_117: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Example 1, 2, and 3a: We start with an initial reframe; if anyone wants to add/contribute, they can do so. </a:t>
            </a:r>
            <a:endParaRPr/>
          </a:p>
          <a:p>
            <a:pPr marL="0" lvl="0" indent="0" algn="l" rtl="0">
              <a:lnSpc>
                <a:spcPct val="100000"/>
              </a:lnSpc>
              <a:spcBef>
                <a:spcPts val="0"/>
              </a:spcBef>
              <a:spcAft>
                <a:spcPts val="0"/>
              </a:spcAft>
              <a:buSzPts val="1400"/>
              <a:buNone/>
            </a:pPr>
            <a:r>
              <a:rPr lang="en-US"/>
              <a:t>Example 3b or 3c (depending on if the school is secondary or elementary): We share the scenario and invite contributions (chat or aloud)</a:t>
            </a:r>
            <a:endParaRPr/>
          </a:p>
        </p:txBody>
      </p:sp>
      <p:sp>
        <p:nvSpPr>
          <p:cNvPr id="421" name="Google Shape;421;g146a5880219_0_117:notes"/>
          <p:cNvSpPr txBox="1">
            <a:spLocks noGrp="1"/>
          </p:cNvSpPr>
          <p:nvPr>
            <p:ph type="sldNum" idx="12"/>
          </p:nvPr>
        </p:nvSpPr>
        <p:spPr>
          <a:xfrm>
            <a:off x="3970937" y="8829967"/>
            <a:ext cx="3037800" cy="4665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46a5880219_0_125: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428" name="Google Shape;428;g146a5880219_0_1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640d1e07e9_0_339: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Example of reframing in family therapy - quiet family is good.  Angry fighting family is good.  </a:t>
            </a:r>
            <a:endParaRPr/>
          </a:p>
          <a:p>
            <a:pPr marL="0" lvl="0" indent="0" algn="l" rtl="0">
              <a:lnSpc>
                <a:spcPct val="100000"/>
              </a:lnSpc>
              <a:spcBef>
                <a:spcPts val="0"/>
              </a:spcBef>
              <a:spcAft>
                <a:spcPts val="0"/>
              </a:spcAft>
              <a:buSzPts val="1400"/>
              <a:buNone/>
            </a:pPr>
            <a:endParaRPr/>
          </a:p>
        </p:txBody>
      </p:sp>
      <p:sp>
        <p:nvSpPr>
          <p:cNvPr id="435" name="Google Shape;435;g1640d1e07e9_0_3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41e5374ded_0_38: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141e5374ded_0_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67d437efd1_0_35: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How do we help them and measure their receptivity/recognition of problems? </a:t>
            </a:r>
            <a:endParaRPr/>
          </a:p>
        </p:txBody>
      </p:sp>
      <p:sp>
        <p:nvSpPr>
          <p:cNvPr id="448" name="Google Shape;448;g167d437efd1_0_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67d437efd1_0_45: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How do we help them and measure their receptivity/recognition of problems? </a:t>
            </a:r>
            <a:endParaRPr/>
          </a:p>
        </p:txBody>
      </p:sp>
      <p:sp>
        <p:nvSpPr>
          <p:cNvPr id="455" name="Google Shape;455;g167d437efd1_0_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67d437efd1_0_50: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How do we help them and measure their receptivity/recognition of problems? </a:t>
            </a:r>
            <a:endParaRPr/>
          </a:p>
        </p:txBody>
      </p:sp>
      <p:sp>
        <p:nvSpPr>
          <p:cNvPr id="460" name="Google Shape;460;g167d437efd1_0_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67d437efd1_0_60: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How do we help them and measure their receptivity/recognition of problems? </a:t>
            </a:r>
            <a:endParaRPr/>
          </a:p>
        </p:txBody>
      </p:sp>
      <p:sp>
        <p:nvSpPr>
          <p:cNvPr id="467" name="Google Shape;467;g167d437efd1_0_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1e5374ded_0_43: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474" name="Google Shape;474;g141e5374ded_0_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640d1e07e9_0_60:notes"/>
          <p:cNvSpPr>
            <a:spLocks noGrp="1" noRot="1" noChangeAspect="1"/>
          </p:cNvSpPr>
          <p:nvPr>
            <p:ph type="sldImg" idx="2"/>
          </p:nvPr>
        </p:nvSpPr>
        <p:spPr>
          <a:xfrm>
            <a:off x="366713" y="679450"/>
            <a:ext cx="6035675" cy="33956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1640d1e07e9_0_60:notes"/>
          <p:cNvSpPr txBox="1">
            <a:spLocks noGrp="1"/>
          </p:cNvSpPr>
          <p:nvPr>
            <p:ph type="body" idx="1"/>
          </p:nvPr>
        </p:nvSpPr>
        <p:spPr>
          <a:xfrm>
            <a:off x="676909" y="4300803"/>
            <a:ext cx="5415300" cy="4074300"/>
          </a:xfrm>
          <a:prstGeom prst="rect">
            <a:avLst/>
          </a:prstGeom>
          <a:noFill/>
          <a:ln>
            <a:noFill/>
          </a:ln>
        </p:spPr>
        <p:txBody>
          <a:bodyPr spcFirstLastPara="1" wrap="square" lIns="90325" tIns="90325" rIns="90325" bIns="903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Optimism is not a state - it is a practice.  It can be learned and practiced.</a:t>
            </a:r>
            <a:endParaRPr/>
          </a:p>
          <a:p>
            <a:pPr marL="0" lvl="0" indent="0" algn="l" rtl="0">
              <a:lnSpc>
                <a:spcPct val="100000"/>
              </a:lnSpc>
              <a:spcBef>
                <a:spcPts val="0"/>
              </a:spcBef>
              <a:spcAft>
                <a:spcPts val="0"/>
              </a:spcAft>
              <a:buClr>
                <a:schemeClr val="dk1"/>
              </a:buClr>
              <a:buSzPts val="1200"/>
              <a:buFont typeface="Calibri"/>
              <a:buNone/>
            </a:pPr>
            <a:r>
              <a:rPr lang="en-US"/>
              <a:t>Optimism WORKS. </a:t>
            </a:r>
            <a:endParaRPr/>
          </a:p>
          <a:p>
            <a:pPr marL="0" lvl="0" indent="0" algn="l" rtl="0">
              <a:lnSpc>
                <a:spcPct val="100000"/>
              </a:lnSpc>
              <a:spcBef>
                <a:spcPts val="0"/>
              </a:spcBef>
              <a:spcAft>
                <a:spcPts val="0"/>
              </a:spcAft>
              <a:buClr>
                <a:schemeClr val="dk1"/>
              </a:buClr>
              <a:buSzPts val="1200"/>
              <a:buFont typeface="Calibri"/>
              <a:buNone/>
            </a:pPr>
            <a:r>
              <a:rPr lang="en-US"/>
              <a:t>Social psychologists have proven this over and over again.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67d437efd1_0_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167d437efd1_0_83:notes"/>
          <p:cNvSpPr txBox="1">
            <a:spLocks noGrp="1"/>
          </p:cNvSpPr>
          <p:nvPr>
            <p:ph type="body" idx="1"/>
          </p:nvPr>
        </p:nvSpPr>
        <p:spPr>
          <a:xfrm>
            <a:off x="701040" y="4473894"/>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It is respectful.  They know more about their family.  Their changes are more likely to be maintained.  They have self-determination.</a:t>
            </a:r>
            <a:endParaRPr/>
          </a:p>
          <a:p>
            <a:pPr marL="0" lvl="0" indent="0" algn="l" rtl="0">
              <a:lnSpc>
                <a:spcPct val="100000"/>
              </a:lnSpc>
              <a:spcBef>
                <a:spcPts val="0"/>
              </a:spcBef>
              <a:spcAft>
                <a:spcPts val="0"/>
              </a:spcAft>
              <a:buSzPts val="1400"/>
              <a:buNone/>
            </a:pPr>
            <a:r>
              <a:rPr lang="en-US"/>
              <a:t>We are more effective!  </a:t>
            </a:r>
            <a:endParaRPr/>
          </a:p>
          <a:p>
            <a:pPr marL="0" lvl="0" indent="0" algn="l" rtl="0">
              <a:lnSpc>
                <a:spcPct val="100000"/>
              </a:lnSpc>
              <a:spcBef>
                <a:spcPts val="0"/>
              </a:spcBef>
              <a:spcAft>
                <a:spcPts val="0"/>
              </a:spcAft>
              <a:buSzPts val="1400"/>
              <a:buNone/>
            </a:pPr>
            <a:r>
              <a:rPr lang="en-US"/>
              <a:t>Tell story of wilderness therapy - hoods in the woods.</a:t>
            </a:r>
            <a:endParaRPr/>
          </a:p>
        </p:txBody>
      </p:sp>
      <p:sp>
        <p:nvSpPr>
          <p:cNvPr id="214" name="Google Shape;214;g167d437efd1_0_83:notes"/>
          <p:cNvSpPr txBox="1">
            <a:spLocks noGrp="1"/>
          </p:cNvSpPr>
          <p:nvPr>
            <p:ph type="hdr" idx="3"/>
          </p:nvPr>
        </p:nvSpPr>
        <p:spPr>
          <a:xfrm>
            <a:off x="0" y="3"/>
            <a:ext cx="3037800" cy="466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sz="1800">
              <a:solidFill>
                <a:srgbClr val="000000"/>
              </a:solidFill>
            </a:endParaRPr>
          </a:p>
        </p:txBody>
      </p:sp>
      <p:sp>
        <p:nvSpPr>
          <p:cNvPr id="215" name="Google Shape;215;g167d437efd1_0_83:notes"/>
          <p:cNvSpPr txBox="1">
            <a:spLocks noGrp="1"/>
          </p:cNvSpPr>
          <p:nvPr>
            <p:ph type="ftr" idx="11"/>
          </p:nvPr>
        </p:nvSpPr>
        <p:spPr>
          <a:xfrm>
            <a:off x="0" y="8829967"/>
            <a:ext cx="3037800" cy="466500"/>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SzPts val="1400"/>
              <a:buNone/>
            </a:pPr>
            <a:r>
              <a:rPr lang="en-US" sz="400">
                <a:solidFill>
                  <a:srgbClr val="000000"/>
                </a:solidFill>
                <a:latin typeface="Quattrocento Sans"/>
                <a:ea typeface="Quattrocento Sans"/>
                <a:cs typeface="Quattrocento Sans"/>
                <a:sym typeface="Quattrocento Sans"/>
              </a:rPr>
              <a:t>© 2014 Microsoft Corporation. All rights reserved. MICROSOFT MAKES NO WARRANTIES, EXPRESS, IMPLIED OR STATUTORY, AS TO THE INFORMATION IN THIS PRESENTATION.</a:t>
            </a:r>
            <a:endParaRPr/>
          </a:p>
        </p:txBody>
      </p:sp>
      <p:sp>
        <p:nvSpPr>
          <p:cNvPr id="216" name="Google Shape;216;g167d437efd1_0_83:notes"/>
          <p:cNvSpPr txBox="1">
            <a:spLocks noGrp="1"/>
          </p:cNvSpPr>
          <p:nvPr>
            <p:ph type="dt" idx="10"/>
          </p:nvPr>
        </p:nvSpPr>
        <p:spPr>
          <a:xfrm>
            <a:off x="3970938" y="3"/>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sz="1800">
                <a:solidFill>
                  <a:srgbClr val="000000"/>
                </a:solidFill>
              </a:rPr>
              <a:t>8/15/2019 3:25 PM</a:t>
            </a:r>
            <a:endParaRPr sz="1800">
              <a:solidFill>
                <a:srgbClr val="000000"/>
              </a:solidFill>
            </a:endParaRPr>
          </a:p>
        </p:txBody>
      </p:sp>
      <p:sp>
        <p:nvSpPr>
          <p:cNvPr id="217" name="Google Shape;217;g167d437efd1_0_83: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800"/>
              <a:buNone/>
            </a:pPr>
            <a:fld id="{00000000-1234-1234-1234-123412341234}" type="slidenum">
              <a:rPr lang="en-US" sz="1800">
                <a:solidFill>
                  <a:srgbClr val="000000"/>
                </a:solidFill>
              </a:rPr>
              <a:t>4</a:t>
            </a:fld>
            <a:endParaRPr sz="18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46a5880219_0_81:notes"/>
          <p:cNvSpPr>
            <a:spLocks noGrp="1" noRot="1" noChangeAspect="1"/>
          </p:cNvSpPr>
          <p:nvPr>
            <p:ph type="sldImg" idx="2"/>
          </p:nvPr>
        </p:nvSpPr>
        <p:spPr>
          <a:xfrm>
            <a:off x="366713" y="679450"/>
            <a:ext cx="6035675" cy="33956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146a5880219_0_81:notes"/>
          <p:cNvSpPr txBox="1">
            <a:spLocks noGrp="1"/>
          </p:cNvSpPr>
          <p:nvPr>
            <p:ph type="body" idx="1"/>
          </p:nvPr>
        </p:nvSpPr>
        <p:spPr>
          <a:xfrm>
            <a:off x="676909" y="4300803"/>
            <a:ext cx="5415300" cy="4074300"/>
          </a:xfrm>
          <a:prstGeom prst="rect">
            <a:avLst/>
          </a:prstGeom>
          <a:noFill/>
          <a:ln>
            <a:noFill/>
          </a:ln>
        </p:spPr>
        <p:txBody>
          <a:bodyPr spcFirstLastPara="1" wrap="square" lIns="90325" tIns="90325" rIns="90325" bIns="903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46a5880219_0_61:notes"/>
          <p:cNvSpPr>
            <a:spLocks noGrp="1" noRot="1" noChangeAspect="1"/>
          </p:cNvSpPr>
          <p:nvPr>
            <p:ph type="sldImg" idx="2"/>
          </p:nvPr>
        </p:nvSpPr>
        <p:spPr>
          <a:xfrm>
            <a:off x="366713" y="679450"/>
            <a:ext cx="6035675" cy="33956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146a5880219_0_61:notes"/>
          <p:cNvSpPr txBox="1">
            <a:spLocks noGrp="1"/>
          </p:cNvSpPr>
          <p:nvPr>
            <p:ph type="body" idx="1"/>
          </p:nvPr>
        </p:nvSpPr>
        <p:spPr>
          <a:xfrm>
            <a:off x="676909" y="4300803"/>
            <a:ext cx="5415300" cy="4074300"/>
          </a:xfrm>
          <a:prstGeom prst="rect">
            <a:avLst/>
          </a:prstGeom>
          <a:noFill/>
          <a:ln>
            <a:noFill/>
          </a:ln>
        </p:spPr>
        <p:txBody>
          <a:bodyPr spcFirstLastPara="1" wrap="square" lIns="90325" tIns="90325" rIns="90325" bIns="903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640d1e07e9_0_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1640d1e07e9_0_65: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Optimism is not a state - it is a practice.  It can be learned and practiced.</a:t>
            </a:r>
            <a:endParaRPr/>
          </a:p>
          <a:p>
            <a:pPr marL="0" lvl="0" indent="0" algn="l" rtl="0">
              <a:lnSpc>
                <a:spcPct val="100000"/>
              </a:lnSpc>
              <a:spcBef>
                <a:spcPts val="0"/>
              </a:spcBef>
              <a:spcAft>
                <a:spcPts val="0"/>
              </a:spcAft>
              <a:buSzPts val="1400"/>
              <a:buNone/>
            </a:pPr>
            <a:endParaRPr/>
          </a:p>
        </p:txBody>
      </p:sp>
      <p:sp>
        <p:nvSpPr>
          <p:cNvPr id="500" name="Google Shape;500;g1640d1e07e9_0_65:notes"/>
          <p:cNvSpPr txBox="1">
            <a:spLocks noGrp="1"/>
          </p:cNvSpPr>
          <p:nvPr>
            <p:ph type="sldNum" idx="12"/>
          </p:nvPr>
        </p:nvSpPr>
        <p:spPr>
          <a:xfrm>
            <a:off x="3970937" y="8829967"/>
            <a:ext cx="3037800" cy="4665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67d437efd1_0_10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167d437efd1_0_107:notes"/>
          <p:cNvSpPr txBox="1">
            <a:spLocks noGrp="1"/>
          </p:cNvSpPr>
          <p:nvPr>
            <p:ph type="body" idx="1"/>
          </p:nvPr>
        </p:nvSpPr>
        <p:spPr>
          <a:xfrm>
            <a:off x="701040" y="4473894"/>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It is respectful.  They know more about their family.  Their changes are more likely to be maintained.  They have self-determination.</a:t>
            </a:r>
            <a:endParaRPr/>
          </a:p>
          <a:p>
            <a:pPr marL="0" lvl="0" indent="0" algn="l" rtl="0">
              <a:lnSpc>
                <a:spcPct val="100000"/>
              </a:lnSpc>
              <a:spcBef>
                <a:spcPts val="0"/>
              </a:spcBef>
              <a:spcAft>
                <a:spcPts val="0"/>
              </a:spcAft>
              <a:buSzPts val="1400"/>
              <a:buNone/>
            </a:pPr>
            <a:r>
              <a:rPr lang="en-US"/>
              <a:t>We are more effective!  </a:t>
            </a:r>
            <a:endParaRPr/>
          </a:p>
          <a:p>
            <a:pPr marL="0" lvl="0" indent="0" algn="l" rtl="0">
              <a:lnSpc>
                <a:spcPct val="100000"/>
              </a:lnSpc>
              <a:spcBef>
                <a:spcPts val="0"/>
              </a:spcBef>
              <a:spcAft>
                <a:spcPts val="0"/>
              </a:spcAft>
              <a:buSzPts val="1400"/>
              <a:buNone/>
            </a:pPr>
            <a:r>
              <a:rPr lang="en-US"/>
              <a:t>Tell story of wilderness therapy - hoods in the woods.</a:t>
            </a:r>
            <a:endParaRPr/>
          </a:p>
        </p:txBody>
      </p:sp>
      <p:sp>
        <p:nvSpPr>
          <p:cNvPr id="225" name="Google Shape;225;g167d437efd1_0_107:notes"/>
          <p:cNvSpPr txBox="1">
            <a:spLocks noGrp="1"/>
          </p:cNvSpPr>
          <p:nvPr>
            <p:ph type="hdr" idx="3"/>
          </p:nvPr>
        </p:nvSpPr>
        <p:spPr>
          <a:xfrm>
            <a:off x="0" y="3"/>
            <a:ext cx="3037800" cy="466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sz="1800">
              <a:solidFill>
                <a:srgbClr val="000000"/>
              </a:solidFill>
            </a:endParaRPr>
          </a:p>
        </p:txBody>
      </p:sp>
      <p:sp>
        <p:nvSpPr>
          <p:cNvPr id="226" name="Google Shape;226;g167d437efd1_0_107:notes"/>
          <p:cNvSpPr txBox="1">
            <a:spLocks noGrp="1"/>
          </p:cNvSpPr>
          <p:nvPr>
            <p:ph type="ftr" idx="11"/>
          </p:nvPr>
        </p:nvSpPr>
        <p:spPr>
          <a:xfrm>
            <a:off x="0" y="8829967"/>
            <a:ext cx="3037800" cy="466500"/>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SzPts val="1400"/>
              <a:buNone/>
            </a:pPr>
            <a:r>
              <a:rPr lang="en-US" sz="400">
                <a:solidFill>
                  <a:srgbClr val="000000"/>
                </a:solidFill>
                <a:latin typeface="Quattrocento Sans"/>
                <a:ea typeface="Quattrocento Sans"/>
                <a:cs typeface="Quattrocento Sans"/>
                <a:sym typeface="Quattrocento Sans"/>
              </a:rPr>
              <a:t>© 2014 Microsoft Corporation. All rights reserved. MICROSOFT MAKES NO WARRANTIES, EXPRESS, IMPLIED OR STATUTORY, AS TO THE INFORMATION IN THIS PRESENTATION.</a:t>
            </a:r>
            <a:endParaRPr/>
          </a:p>
        </p:txBody>
      </p:sp>
      <p:sp>
        <p:nvSpPr>
          <p:cNvPr id="227" name="Google Shape;227;g167d437efd1_0_107:notes"/>
          <p:cNvSpPr txBox="1">
            <a:spLocks noGrp="1"/>
          </p:cNvSpPr>
          <p:nvPr>
            <p:ph type="dt" idx="10"/>
          </p:nvPr>
        </p:nvSpPr>
        <p:spPr>
          <a:xfrm>
            <a:off x="3970938" y="3"/>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sz="1800">
                <a:solidFill>
                  <a:srgbClr val="000000"/>
                </a:solidFill>
              </a:rPr>
              <a:t>8/15/2019 3:25 PM</a:t>
            </a:r>
            <a:endParaRPr sz="1800">
              <a:solidFill>
                <a:srgbClr val="000000"/>
              </a:solidFill>
            </a:endParaRPr>
          </a:p>
        </p:txBody>
      </p:sp>
      <p:sp>
        <p:nvSpPr>
          <p:cNvPr id="228" name="Google Shape;228;g167d437efd1_0_107: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800"/>
              <a:buNone/>
            </a:pPr>
            <a:fld id="{00000000-1234-1234-1234-123412341234}" type="slidenum">
              <a:rPr lang="en-US" sz="1800">
                <a:solidFill>
                  <a:srgbClr val="000000"/>
                </a:solidFill>
              </a:rPr>
              <a:t>5</a:t>
            </a:fld>
            <a:endParaRPr sz="18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67d437efd1_0_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167d437efd1_0_26:notes"/>
          <p:cNvSpPr txBox="1">
            <a:spLocks noGrp="1"/>
          </p:cNvSpPr>
          <p:nvPr>
            <p:ph type="body" idx="1"/>
          </p:nvPr>
        </p:nvSpPr>
        <p:spPr>
          <a:xfrm>
            <a:off x="701040" y="4473894"/>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It is respectful.  They know more about their family.  Their changes are more likely to be maintained.  They have self-determination.</a:t>
            </a:r>
            <a:endParaRPr/>
          </a:p>
          <a:p>
            <a:pPr marL="0" lvl="0" indent="0" algn="l" rtl="0">
              <a:lnSpc>
                <a:spcPct val="100000"/>
              </a:lnSpc>
              <a:spcBef>
                <a:spcPts val="0"/>
              </a:spcBef>
              <a:spcAft>
                <a:spcPts val="0"/>
              </a:spcAft>
              <a:buSzPts val="1400"/>
              <a:buNone/>
            </a:pPr>
            <a:r>
              <a:rPr lang="en-US"/>
              <a:t>We are more effective!  </a:t>
            </a:r>
            <a:endParaRPr/>
          </a:p>
          <a:p>
            <a:pPr marL="0" lvl="0" indent="0" algn="l" rtl="0">
              <a:lnSpc>
                <a:spcPct val="100000"/>
              </a:lnSpc>
              <a:spcBef>
                <a:spcPts val="0"/>
              </a:spcBef>
              <a:spcAft>
                <a:spcPts val="0"/>
              </a:spcAft>
              <a:buSzPts val="1400"/>
              <a:buNone/>
            </a:pPr>
            <a:r>
              <a:rPr lang="en-US"/>
              <a:t>Tell story of wilderness therapy - hoods in the woods.</a:t>
            </a:r>
            <a:endParaRPr/>
          </a:p>
        </p:txBody>
      </p:sp>
      <p:sp>
        <p:nvSpPr>
          <p:cNvPr id="236" name="Google Shape;236;g167d437efd1_0_26:notes"/>
          <p:cNvSpPr txBox="1">
            <a:spLocks noGrp="1"/>
          </p:cNvSpPr>
          <p:nvPr>
            <p:ph type="hdr" idx="3"/>
          </p:nvPr>
        </p:nvSpPr>
        <p:spPr>
          <a:xfrm>
            <a:off x="0" y="3"/>
            <a:ext cx="3037800" cy="466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sz="1800">
              <a:solidFill>
                <a:srgbClr val="000000"/>
              </a:solidFill>
            </a:endParaRPr>
          </a:p>
        </p:txBody>
      </p:sp>
      <p:sp>
        <p:nvSpPr>
          <p:cNvPr id="237" name="Google Shape;237;g167d437efd1_0_26:notes"/>
          <p:cNvSpPr txBox="1">
            <a:spLocks noGrp="1"/>
          </p:cNvSpPr>
          <p:nvPr>
            <p:ph type="ftr" idx="11"/>
          </p:nvPr>
        </p:nvSpPr>
        <p:spPr>
          <a:xfrm>
            <a:off x="0" y="8829967"/>
            <a:ext cx="3037800" cy="466500"/>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SzPts val="1400"/>
              <a:buNone/>
            </a:pPr>
            <a:r>
              <a:rPr lang="en-US" sz="400">
                <a:solidFill>
                  <a:srgbClr val="000000"/>
                </a:solidFill>
                <a:latin typeface="Quattrocento Sans"/>
                <a:ea typeface="Quattrocento Sans"/>
                <a:cs typeface="Quattrocento Sans"/>
                <a:sym typeface="Quattrocento Sans"/>
              </a:rPr>
              <a:t>© 2014 Microsoft Corporation. All rights reserved. MICROSOFT MAKES NO WARRANTIES, EXPRESS, IMPLIED OR STATUTORY, AS TO THE INFORMATION IN THIS PRESENTATION.</a:t>
            </a:r>
            <a:endParaRPr/>
          </a:p>
        </p:txBody>
      </p:sp>
      <p:sp>
        <p:nvSpPr>
          <p:cNvPr id="238" name="Google Shape;238;g167d437efd1_0_26:notes"/>
          <p:cNvSpPr txBox="1">
            <a:spLocks noGrp="1"/>
          </p:cNvSpPr>
          <p:nvPr>
            <p:ph type="dt" idx="10"/>
          </p:nvPr>
        </p:nvSpPr>
        <p:spPr>
          <a:xfrm>
            <a:off x="3970938" y="3"/>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sz="1800">
                <a:solidFill>
                  <a:srgbClr val="000000"/>
                </a:solidFill>
              </a:rPr>
              <a:t>8/15/2019 3:25 PM</a:t>
            </a:r>
            <a:endParaRPr sz="1800">
              <a:solidFill>
                <a:srgbClr val="000000"/>
              </a:solidFill>
            </a:endParaRPr>
          </a:p>
        </p:txBody>
      </p:sp>
      <p:sp>
        <p:nvSpPr>
          <p:cNvPr id="239" name="Google Shape;239;g167d437efd1_0_26: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800"/>
              <a:buNone/>
            </a:pPr>
            <a:fld id="{00000000-1234-1234-1234-123412341234}" type="slidenum">
              <a:rPr lang="en-US" sz="1800">
                <a:solidFill>
                  <a:srgbClr val="000000"/>
                </a:solidFill>
              </a:rPr>
              <a:t>6</a:t>
            </a:fld>
            <a:endParaRPr sz="18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67d437efd1_0_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167d437efd1_0_13:notes"/>
          <p:cNvSpPr txBox="1">
            <a:spLocks noGrp="1"/>
          </p:cNvSpPr>
          <p:nvPr>
            <p:ph type="body" idx="1"/>
          </p:nvPr>
        </p:nvSpPr>
        <p:spPr>
          <a:xfrm>
            <a:off x="701040" y="4473894"/>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It is respectful.  They know more about their family.  Their changes are more likely to be maintained.  They have self-determination.</a:t>
            </a:r>
            <a:endParaRPr/>
          </a:p>
          <a:p>
            <a:pPr marL="0" lvl="0" indent="0" algn="l" rtl="0">
              <a:lnSpc>
                <a:spcPct val="100000"/>
              </a:lnSpc>
              <a:spcBef>
                <a:spcPts val="0"/>
              </a:spcBef>
              <a:spcAft>
                <a:spcPts val="0"/>
              </a:spcAft>
              <a:buSzPts val="1400"/>
              <a:buNone/>
            </a:pPr>
            <a:r>
              <a:rPr lang="en-US"/>
              <a:t>We are more effective!  </a:t>
            </a:r>
            <a:endParaRPr/>
          </a:p>
          <a:p>
            <a:pPr marL="0" lvl="0" indent="0" algn="l" rtl="0">
              <a:lnSpc>
                <a:spcPct val="100000"/>
              </a:lnSpc>
              <a:spcBef>
                <a:spcPts val="0"/>
              </a:spcBef>
              <a:spcAft>
                <a:spcPts val="0"/>
              </a:spcAft>
              <a:buSzPts val="1400"/>
              <a:buNone/>
            </a:pPr>
            <a:r>
              <a:rPr lang="en-US"/>
              <a:t>Tell story of wilderness therapy - hoods in the woods.</a:t>
            </a:r>
            <a:endParaRPr/>
          </a:p>
        </p:txBody>
      </p:sp>
      <p:sp>
        <p:nvSpPr>
          <p:cNvPr id="247" name="Google Shape;247;g167d437efd1_0_13:notes"/>
          <p:cNvSpPr txBox="1">
            <a:spLocks noGrp="1"/>
          </p:cNvSpPr>
          <p:nvPr>
            <p:ph type="hdr" idx="3"/>
          </p:nvPr>
        </p:nvSpPr>
        <p:spPr>
          <a:xfrm>
            <a:off x="0" y="3"/>
            <a:ext cx="3037800" cy="466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sz="1800">
              <a:solidFill>
                <a:srgbClr val="000000"/>
              </a:solidFill>
            </a:endParaRPr>
          </a:p>
        </p:txBody>
      </p:sp>
      <p:sp>
        <p:nvSpPr>
          <p:cNvPr id="248" name="Google Shape;248;g167d437efd1_0_13:notes"/>
          <p:cNvSpPr txBox="1">
            <a:spLocks noGrp="1"/>
          </p:cNvSpPr>
          <p:nvPr>
            <p:ph type="ftr" idx="11"/>
          </p:nvPr>
        </p:nvSpPr>
        <p:spPr>
          <a:xfrm>
            <a:off x="0" y="8829967"/>
            <a:ext cx="3037800" cy="466500"/>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SzPts val="1400"/>
              <a:buNone/>
            </a:pPr>
            <a:r>
              <a:rPr lang="en-US" sz="400">
                <a:solidFill>
                  <a:srgbClr val="000000"/>
                </a:solidFill>
                <a:latin typeface="Quattrocento Sans"/>
                <a:ea typeface="Quattrocento Sans"/>
                <a:cs typeface="Quattrocento Sans"/>
                <a:sym typeface="Quattrocento Sans"/>
              </a:rPr>
              <a:t>© 2014 Microsoft Corporation. All rights reserved. MICROSOFT MAKES NO WARRANTIES, EXPRESS, IMPLIED OR STATUTORY, AS TO THE INFORMATION IN THIS PRESENTATION.</a:t>
            </a:r>
            <a:endParaRPr/>
          </a:p>
        </p:txBody>
      </p:sp>
      <p:sp>
        <p:nvSpPr>
          <p:cNvPr id="249" name="Google Shape;249;g167d437efd1_0_13:notes"/>
          <p:cNvSpPr txBox="1">
            <a:spLocks noGrp="1"/>
          </p:cNvSpPr>
          <p:nvPr>
            <p:ph type="dt" idx="10"/>
          </p:nvPr>
        </p:nvSpPr>
        <p:spPr>
          <a:xfrm>
            <a:off x="3970938" y="3"/>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sz="1800">
                <a:solidFill>
                  <a:srgbClr val="000000"/>
                </a:solidFill>
              </a:rPr>
              <a:t>8/15/2019 3:25 PM</a:t>
            </a:r>
            <a:endParaRPr sz="1800">
              <a:solidFill>
                <a:srgbClr val="000000"/>
              </a:solidFill>
            </a:endParaRPr>
          </a:p>
        </p:txBody>
      </p:sp>
      <p:sp>
        <p:nvSpPr>
          <p:cNvPr id="250" name="Google Shape;250;g167d437efd1_0_13: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800"/>
              <a:buNone/>
            </a:pPr>
            <a:fld id="{00000000-1234-1234-1234-123412341234}" type="slidenum">
              <a:rPr lang="en-US" sz="1800">
                <a:solidFill>
                  <a:srgbClr val="000000"/>
                </a:solidFill>
              </a:rPr>
              <a:t>7</a:t>
            </a:fld>
            <a:endParaRPr sz="18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67d437efd1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167d437efd1_0_0:notes"/>
          <p:cNvSpPr txBox="1">
            <a:spLocks noGrp="1"/>
          </p:cNvSpPr>
          <p:nvPr>
            <p:ph type="body" idx="1"/>
          </p:nvPr>
        </p:nvSpPr>
        <p:spPr>
          <a:xfrm>
            <a:off x="701040" y="4473894"/>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It is respectful.  They know more about their family.  Their changes are more likely to be maintained.  They have self-determination.</a:t>
            </a:r>
            <a:endParaRPr/>
          </a:p>
          <a:p>
            <a:pPr marL="0" lvl="0" indent="0" algn="l" rtl="0">
              <a:lnSpc>
                <a:spcPct val="100000"/>
              </a:lnSpc>
              <a:spcBef>
                <a:spcPts val="0"/>
              </a:spcBef>
              <a:spcAft>
                <a:spcPts val="0"/>
              </a:spcAft>
              <a:buSzPts val="1400"/>
              <a:buNone/>
            </a:pPr>
            <a:r>
              <a:rPr lang="en-US"/>
              <a:t>We are more effective!  </a:t>
            </a:r>
            <a:endParaRPr/>
          </a:p>
          <a:p>
            <a:pPr marL="0" lvl="0" indent="0" algn="l" rtl="0">
              <a:lnSpc>
                <a:spcPct val="100000"/>
              </a:lnSpc>
              <a:spcBef>
                <a:spcPts val="0"/>
              </a:spcBef>
              <a:spcAft>
                <a:spcPts val="0"/>
              </a:spcAft>
              <a:buSzPts val="1400"/>
              <a:buNone/>
            </a:pPr>
            <a:r>
              <a:rPr lang="en-US"/>
              <a:t>Tell story of wilderness therapy - hoods in the woods.</a:t>
            </a:r>
            <a:endParaRPr/>
          </a:p>
        </p:txBody>
      </p:sp>
      <p:sp>
        <p:nvSpPr>
          <p:cNvPr id="259" name="Google Shape;259;g167d437efd1_0_0:notes"/>
          <p:cNvSpPr txBox="1">
            <a:spLocks noGrp="1"/>
          </p:cNvSpPr>
          <p:nvPr>
            <p:ph type="hdr" idx="3"/>
          </p:nvPr>
        </p:nvSpPr>
        <p:spPr>
          <a:xfrm>
            <a:off x="0" y="3"/>
            <a:ext cx="3037800" cy="466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sz="1800">
              <a:solidFill>
                <a:srgbClr val="000000"/>
              </a:solidFill>
            </a:endParaRPr>
          </a:p>
        </p:txBody>
      </p:sp>
      <p:sp>
        <p:nvSpPr>
          <p:cNvPr id="260" name="Google Shape;260;g167d437efd1_0_0:notes"/>
          <p:cNvSpPr txBox="1">
            <a:spLocks noGrp="1"/>
          </p:cNvSpPr>
          <p:nvPr>
            <p:ph type="ftr" idx="11"/>
          </p:nvPr>
        </p:nvSpPr>
        <p:spPr>
          <a:xfrm>
            <a:off x="0" y="8829967"/>
            <a:ext cx="3037800" cy="466500"/>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SzPts val="1400"/>
              <a:buNone/>
            </a:pPr>
            <a:r>
              <a:rPr lang="en-US" sz="400">
                <a:solidFill>
                  <a:srgbClr val="000000"/>
                </a:solidFill>
                <a:latin typeface="Quattrocento Sans"/>
                <a:ea typeface="Quattrocento Sans"/>
                <a:cs typeface="Quattrocento Sans"/>
                <a:sym typeface="Quattrocento Sans"/>
              </a:rPr>
              <a:t>© 2014 Microsoft Corporation. All rights reserved. MICROSOFT MAKES NO WARRANTIES, EXPRESS, IMPLIED OR STATUTORY, AS TO THE INFORMATION IN THIS PRESENTATION.</a:t>
            </a:r>
            <a:endParaRPr/>
          </a:p>
        </p:txBody>
      </p:sp>
      <p:sp>
        <p:nvSpPr>
          <p:cNvPr id="261" name="Google Shape;261;g167d437efd1_0_0:notes"/>
          <p:cNvSpPr txBox="1">
            <a:spLocks noGrp="1"/>
          </p:cNvSpPr>
          <p:nvPr>
            <p:ph type="dt" idx="10"/>
          </p:nvPr>
        </p:nvSpPr>
        <p:spPr>
          <a:xfrm>
            <a:off x="3970938" y="3"/>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sz="1800">
                <a:solidFill>
                  <a:srgbClr val="000000"/>
                </a:solidFill>
              </a:rPr>
              <a:t>8/15/2019 3:25 PM</a:t>
            </a:r>
            <a:endParaRPr sz="1800">
              <a:solidFill>
                <a:srgbClr val="000000"/>
              </a:solidFill>
            </a:endParaRPr>
          </a:p>
        </p:txBody>
      </p:sp>
      <p:sp>
        <p:nvSpPr>
          <p:cNvPr id="262" name="Google Shape;262;g167d437efd1_0_0: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800"/>
              <a:buNone/>
            </a:pPr>
            <a:fld id="{00000000-1234-1234-1234-123412341234}" type="slidenum">
              <a:rPr lang="en-US" sz="1800">
                <a:solidFill>
                  <a:srgbClr val="000000"/>
                </a:solidFill>
              </a:rPr>
              <a:t>8</a:t>
            </a:fld>
            <a:endParaRPr sz="18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46a5880219_0_23:notes"/>
          <p:cNvSpPr txBox="1">
            <a:spLocks noGrp="1"/>
          </p:cNvSpPr>
          <p:nvPr>
            <p:ph type="body" idx="1"/>
          </p:nvPr>
        </p:nvSpPr>
        <p:spPr>
          <a:xfrm>
            <a:off x="701040" y="4473893"/>
            <a:ext cx="5608200" cy="36603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146a5880219_0_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dk2"/>
        </a:solidFill>
        <a:effectLst/>
      </p:bgPr>
    </p:bg>
    <p:spTree>
      <p:nvGrpSpPr>
        <p:cNvPr id="1" name="Shape 13"/>
        <p:cNvGrpSpPr/>
        <p:nvPr/>
      </p:nvGrpSpPr>
      <p:grpSpPr>
        <a:xfrm>
          <a:off x="0" y="0"/>
          <a:ext cx="0" cy="0"/>
          <a:chOff x="0" y="0"/>
          <a:chExt cx="0" cy="0"/>
        </a:xfrm>
      </p:grpSpPr>
      <p:sp>
        <p:nvSpPr>
          <p:cNvPr id="14" name="Google Shape;14;p15"/>
          <p:cNvSpPr>
            <a:spLocks noGrp="1"/>
          </p:cNvSpPr>
          <p:nvPr>
            <p:ph type="pic" idx="2"/>
          </p:nvPr>
        </p:nvSpPr>
        <p:spPr>
          <a:xfrm>
            <a:off x="0" y="0"/>
            <a:ext cx="12192000" cy="6858000"/>
          </a:xfrm>
          <a:prstGeom prst="rect">
            <a:avLst/>
          </a:prstGeom>
          <a:noFill/>
          <a:ln>
            <a:noFill/>
          </a:ln>
        </p:spPr>
      </p:sp>
      <p:sp>
        <p:nvSpPr>
          <p:cNvPr id="15" name="Google Shape;15;p15"/>
          <p:cNvSpPr txBox="1">
            <a:spLocks noGrp="1"/>
          </p:cNvSpPr>
          <p:nvPr>
            <p:ph type="sldNum" idx="12"/>
          </p:nvPr>
        </p:nvSpPr>
        <p:spPr>
          <a:xfrm>
            <a:off x="11747687" y="6465381"/>
            <a:ext cx="4314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16;p15"/>
          <p:cNvSpPr txBox="1">
            <a:spLocks noGrp="1"/>
          </p:cNvSpPr>
          <p:nvPr>
            <p:ph type="title"/>
          </p:nvPr>
        </p:nvSpPr>
        <p:spPr>
          <a:xfrm>
            <a:off x="966652" y="2567613"/>
            <a:ext cx="8804365" cy="1403495"/>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rgbClr val="F7FCFF"/>
              </a:buClr>
              <a:buSzPts val="8800"/>
              <a:buFont typeface="Quattrocento Sans"/>
              <a:buNone/>
              <a:defRPr sz="8800" b="1" i="0">
                <a:solidFill>
                  <a:srgbClr val="F7FCFF"/>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1581150" y="3971108"/>
            <a:ext cx="9461500" cy="757130"/>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rgbClr val="F7FCFF"/>
              </a:buClr>
              <a:buSzPts val="4800"/>
              <a:buNone/>
              <a:defRPr sz="4800" b="1" i="0">
                <a:solidFill>
                  <a:srgbClr val="F7FCFF"/>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FEFEFE"/>
              </a:buClr>
              <a:buSzPts val="2000"/>
              <a:buNone/>
              <a:defRPr/>
            </a:lvl2pPr>
            <a:lvl3pPr marL="1371600" lvl="2" indent="-228600" algn="l">
              <a:lnSpc>
                <a:spcPct val="90000"/>
              </a:lnSpc>
              <a:spcBef>
                <a:spcPts val="1200"/>
              </a:spcBef>
              <a:spcAft>
                <a:spcPts val="0"/>
              </a:spcAft>
              <a:buClr>
                <a:schemeClr val="lt2"/>
              </a:buClr>
              <a:buSzPts val="2000"/>
              <a:buNone/>
              <a:defRPr/>
            </a:lvl3pPr>
            <a:lvl4pPr marL="1828800" lvl="3" indent="-228600" algn="l">
              <a:lnSpc>
                <a:spcPct val="90000"/>
              </a:lnSpc>
              <a:spcBef>
                <a:spcPts val="1200"/>
              </a:spcBef>
              <a:spcAft>
                <a:spcPts val="0"/>
              </a:spcAft>
              <a:buClr>
                <a:srgbClr val="FEFEFE"/>
              </a:buClr>
              <a:buSzPts val="1600"/>
              <a:buNone/>
              <a:defRPr/>
            </a:lvl4pPr>
            <a:lvl5pPr marL="2286000" lvl="4" indent="-228600" algn="l">
              <a:lnSpc>
                <a:spcPct val="90000"/>
              </a:lnSpc>
              <a:spcBef>
                <a:spcPts val="600"/>
              </a:spcBef>
              <a:spcAft>
                <a:spcPts val="0"/>
              </a:spcAft>
              <a:buClr>
                <a:srgbClr val="FEFEFE"/>
              </a:buClr>
              <a:buSzPts val="1600"/>
              <a:buNone/>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3_50-50 Left Photo Layout with text">
  <p:cSld name="3_50-50 Left Photo Layout with text">
    <p:spTree>
      <p:nvGrpSpPr>
        <p:cNvPr id="1" name="Shape 68"/>
        <p:cNvGrpSpPr/>
        <p:nvPr/>
      </p:nvGrpSpPr>
      <p:grpSpPr>
        <a:xfrm>
          <a:off x="0" y="0"/>
          <a:ext cx="0" cy="0"/>
          <a:chOff x="0" y="0"/>
          <a:chExt cx="0" cy="0"/>
        </a:xfrm>
      </p:grpSpPr>
      <p:sp>
        <p:nvSpPr>
          <p:cNvPr id="69" name="Google Shape;69;p22"/>
          <p:cNvSpPr>
            <a:spLocks noGrp="1"/>
          </p:cNvSpPr>
          <p:nvPr>
            <p:ph type="pic" idx="2"/>
          </p:nvPr>
        </p:nvSpPr>
        <p:spPr>
          <a:xfrm>
            <a:off x="0" y="0"/>
            <a:ext cx="12190413" cy="6858000"/>
          </a:xfrm>
          <a:prstGeom prst="rect">
            <a:avLst/>
          </a:prstGeom>
          <a:noFill/>
          <a:ln>
            <a:noFill/>
          </a:ln>
        </p:spPr>
      </p:sp>
      <p:sp>
        <p:nvSpPr>
          <p:cNvPr id="70" name="Google Shape;70;p22"/>
          <p:cNvSpPr txBox="1">
            <a:spLocks noGrp="1"/>
          </p:cNvSpPr>
          <p:nvPr>
            <p:ph type="body" idx="1"/>
          </p:nvPr>
        </p:nvSpPr>
        <p:spPr>
          <a:xfrm>
            <a:off x="1875949" y="419100"/>
            <a:ext cx="2377440" cy="840230"/>
          </a:xfrm>
          <a:prstGeom prst="rect">
            <a:avLst/>
          </a:prstGeom>
          <a:noFill/>
          <a:ln>
            <a:noFill/>
          </a:ln>
        </p:spPr>
        <p:txBody>
          <a:bodyPr spcFirstLastPara="1" wrap="square" lIns="146300" tIns="45700" rIns="146300" bIns="45700" anchor="t" anchorCtr="0">
            <a:spAutoFit/>
          </a:bodyPr>
          <a:lstStyle>
            <a:lvl1pPr marL="457200" lvl="0" indent="-228600" algn="ctr">
              <a:lnSpc>
                <a:spcPct val="90000"/>
              </a:lnSpc>
              <a:spcBef>
                <a:spcPts val="1000"/>
              </a:spcBef>
              <a:spcAft>
                <a:spcPts val="0"/>
              </a:spcAft>
              <a:buClr>
                <a:schemeClr val="accent4"/>
              </a:buClr>
              <a:buSzPts val="5400"/>
              <a:buNone/>
              <a:defRPr sz="5400">
                <a:solidFill>
                  <a:schemeClr val="accent4"/>
                </a:solidFill>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rgbClr val="3F3F3F"/>
              </a:buClr>
              <a:buSzPts val="2200"/>
              <a:buNone/>
              <a:defRPr sz="2200">
                <a:solidFill>
                  <a:srgbClr val="3F3F3F"/>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1800"/>
              <a:buNone/>
              <a:defRPr sz="1800"/>
            </a:lvl3pPr>
            <a:lvl4pPr marL="1828800" lvl="3" indent="-228600" algn="ctr">
              <a:lnSpc>
                <a:spcPct val="90000"/>
              </a:lnSpc>
              <a:spcBef>
                <a:spcPts val="1200"/>
              </a:spcBef>
              <a:spcAft>
                <a:spcPts val="0"/>
              </a:spcAft>
              <a:buClr>
                <a:srgbClr val="262626"/>
              </a:buClr>
              <a:buSzPts val="1800"/>
              <a:buNone/>
              <a:defRPr sz="1800">
                <a:latin typeface="Quattrocento Sans"/>
                <a:ea typeface="Quattrocento Sans"/>
                <a:cs typeface="Quattrocento Sans"/>
                <a:sym typeface="Quattrocento Sans"/>
              </a:defRPr>
            </a:lvl4pPr>
            <a:lvl5pPr marL="2286000" lvl="4" indent="-228600" algn="ctr">
              <a:lnSpc>
                <a:spcPct val="90000"/>
              </a:lnSpc>
              <a:spcBef>
                <a:spcPts val="600"/>
              </a:spcBef>
              <a:spcAft>
                <a:spcPts val="0"/>
              </a:spcAft>
              <a:buClr>
                <a:srgbClr val="262626"/>
              </a:buClr>
              <a:buSzPts val="1600"/>
              <a:buNone/>
              <a:defRPr sz="160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body" idx="3"/>
          </p:nvPr>
        </p:nvSpPr>
        <p:spPr>
          <a:xfrm>
            <a:off x="304800" y="3429000"/>
            <a:ext cx="5960269" cy="2754087"/>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0"/>
              </a:spcBef>
              <a:spcAft>
                <a:spcPts val="0"/>
              </a:spcAft>
              <a:buClr>
                <a:schemeClr val="dk2"/>
              </a:buClr>
              <a:buSzPts val="3600"/>
              <a:buNone/>
              <a:defRPr sz="3600" b="0" i="0">
                <a:solidFill>
                  <a:schemeClr val="dk2"/>
                </a:solidFill>
                <a:latin typeface="Quattrocento Sans"/>
                <a:ea typeface="Quattrocento Sans"/>
                <a:cs typeface="Quattrocento Sans"/>
                <a:sym typeface="Quattrocento Sans"/>
              </a:defRPr>
            </a:lvl1pPr>
            <a:lvl2pPr marL="914400" lvl="1" indent="-228600" algn="ctr">
              <a:lnSpc>
                <a:spcPct val="90000"/>
              </a:lnSpc>
              <a:spcBef>
                <a:spcPts val="3000"/>
              </a:spcBef>
              <a:spcAft>
                <a:spcPts val="0"/>
              </a:spcAft>
              <a:buClr>
                <a:srgbClr val="595959"/>
              </a:buClr>
              <a:buSzPts val="2800"/>
              <a:buNone/>
              <a:defRPr sz="2800"/>
            </a:lvl2pPr>
            <a:lvl3pPr marL="1371600" lvl="2" indent="-228600" algn="ctr">
              <a:lnSpc>
                <a:spcPct val="90000"/>
              </a:lnSpc>
              <a:spcBef>
                <a:spcPts val="1200"/>
              </a:spcBef>
              <a:spcAft>
                <a:spcPts val="0"/>
              </a:spcAft>
              <a:buClr>
                <a:srgbClr val="262626"/>
              </a:buClr>
              <a:buSzPts val="2400"/>
              <a:buNone/>
              <a:defRPr sz="2400" b="0">
                <a:solidFill>
                  <a:srgbClr val="262626"/>
                </a:solidFill>
                <a:latin typeface="Quattrocento Sans"/>
                <a:ea typeface="Quattrocento Sans"/>
                <a:cs typeface="Quattrocento Sans"/>
                <a:sym typeface="Quattrocento Sans"/>
              </a:defRPr>
            </a:lvl3pPr>
            <a:lvl4pPr marL="1828800" lvl="3" indent="-228600" algn="ctr">
              <a:lnSpc>
                <a:spcPct val="90000"/>
              </a:lnSpc>
              <a:spcBef>
                <a:spcPts val="1200"/>
              </a:spcBef>
              <a:spcAft>
                <a:spcPts val="0"/>
              </a:spcAft>
              <a:buClr>
                <a:srgbClr val="262626"/>
              </a:buClr>
              <a:buSzPts val="2000"/>
              <a:buNone/>
              <a:defRPr sz="2000" b="1"/>
            </a:lvl4pPr>
            <a:lvl5pPr marL="2286000" lvl="4" indent="-228600" algn="ctr">
              <a:lnSpc>
                <a:spcPct val="90000"/>
              </a:lnSpc>
              <a:spcBef>
                <a:spcPts val="600"/>
              </a:spcBef>
              <a:spcAft>
                <a:spcPts val="0"/>
              </a:spcAft>
              <a:buClr>
                <a:srgbClr val="262626"/>
              </a:buClr>
              <a:buSzPts val="1800"/>
              <a:buNone/>
              <a:defRPr sz="1800"/>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2"/>
          <p:cNvSpPr txBox="1">
            <a:spLocks noGrp="1"/>
          </p:cNvSpPr>
          <p:nvPr>
            <p:ph type="body" idx="4"/>
          </p:nvPr>
        </p:nvSpPr>
        <p:spPr>
          <a:xfrm>
            <a:off x="304800" y="1554164"/>
            <a:ext cx="5875734" cy="535531"/>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1000"/>
              </a:spcBef>
              <a:spcAft>
                <a:spcPts val="0"/>
              </a:spcAft>
              <a:buClr>
                <a:schemeClr val="dk1"/>
              </a:buClr>
              <a:buSzPts val="3600"/>
              <a:buNone/>
              <a:defRPr sz="3600" b="0">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rgbClr val="595959"/>
              </a:buClr>
              <a:buSzPts val="3200"/>
              <a:buFont typeface="Arial"/>
              <a:buNone/>
              <a:defRPr sz="3200" b="0">
                <a:solidFill>
                  <a:srgbClr val="595959"/>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2000"/>
              <a:buNone/>
              <a:defRPr/>
            </a:lvl3pPr>
            <a:lvl4pPr marL="1828800" lvl="3" indent="-228600" algn="ctr">
              <a:lnSpc>
                <a:spcPct val="90000"/>
              </a:lnSpc>
              <a:spcBef>
                <a:spcPts val="1200"/>
              </a:spcBef>
              <a:spcAft>
                <a:spcPts val="0"/>
              </a:spcAft>
              <a:buClr>
                <a:srgbClr val="262626"/>
              </a:buClr>
              <a:buSzPts val="1600"/>
              <a:buNone/>
              <a:defRPr/>
            </a:lvl4pPr>
            <a:lvl5pPr marL="2286000" lvl="4" indent="-228600" algn="ctr">
              <a:lnSpc>
                <a:spcPct val="90000"/>
              </a:lnSpc>
              <a:spcBef>
                <a:spcPts val="600"/>
              </a:spcBef>
              <a:spcAft>
                <a:spcPts val="0"/>
              </a:spcAft>
              <a:buClr>
                <a:srgbClr val="262626"/>
              </a:buClr>
              <a:buSzPts val="16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2"/>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DIVIDER with number">
  <p:cSld name="SECTION DIVIDER with number">
    <p:bg>
      <p:bgPr>
        <a:solidFill>
          <a:schemeClr val="dk2"/>
        </a:solidFill>
        <a:effectLst/>
      </p:bgPr>
    </p:bg>
    <p:spTree>
      <p:nvGrpSpPr>
        <p:cNvPr id="1" name="Shape 74"/>
        <p:cNvGrpSpPr/>
        <p:nvPr/>
      </p:nvGrpSpPr>
      <p:grpSpPr>
        <a:xfrm>
          <a:off x="0" y="0"/>
          <a:ext cx="0" cy="0"/>
          <a:chOff x="0" y="0"/>
          <a:chExt cx="0" cy="0"/>
        </a:xfrm>
      </p:grpSpPr>
      <p:sp>
        <p:nvSpPr>
          <p:cNvPr id="75" name="Google Shape;75;p18"/>
          <p:cNvSpPr/>
          <p:nvPr/>
        </p:nvSpPr>
        <p:spPr>
          <a:xfrm>
            <a:off x="3803737" y="-65233"/>
            <a:ext cx="4584526" cy="2297766"/>
          </a:xfrm>
          <a:custGeom>
            <a:avLst/>
            <a:gdLst/>
            <a:ahLst/>
            <a:cxnLst/>
            <a:rect l="l" t="t" r="r" b="b"/>
            <a:pathLst>
              <a:path w="4584526" h="2297766" extrusionOk="0">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76" name="Google Shape;76;p18"/>
          <p:cNvSpPr txBox="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Quattrocento Sans"/>
              <a:buNone/>
            </a:pPr>
            <a:endParaRPr sz="1100" b="0" i="0" u="none" strike="noStrike" cap="none">
              <a:solidFill>
                <a:srgbClr val="FFFFFF"/>
              </a:solidFill>
              <a:latin typeface="Quattrocento Sans"/>
              <a:ea typeface="Quattrocento Sans"/>
              <a:cs typeface="Quattrocento Sans"/>
              <a:sym typeface="Quattrocento Sans"/>
            </a:endParaRPr>
          </a:p>
        </p:txBody>
      </p:sp>
      <p:sp>
        <p:nvSpPr>
          <p:cNvPr id="77" name="Google Shape;77;p18"/>
          <p:cNvSpPr txBox="1">
            <a:spLocks noGrp="1"/>
          </p:cNvSpPr>
          <p:nvPr>
            <p:ph type="title"/>
          </p:nvPr>
        </p:nvSpPr>
        <p:spPr>
          <a:xfrm>
            <a:off x="302995" y="3383280"/>
            <a:ext cx="11660405" cy="625641"/>
          </a:xfrm>
          <a:prstGeom prst="rect">
            <a:avLst/>
          </a:prstGeom>
          <a:noFill/>
          <a:ln>
            <a:noFill/>
          </a:ln>
        </p:spPr>
        <p:txBody>
          <a:bodyPr spcFirstLastPara="1" wrap="square" lIns="457200" tIns="45700" rIns="457200" bIns="45700" anchor="b" anchorCtr="0">
            <a:noAutofit/>
          </a:bodyPr>
          <a:lstStyle>
            <a:lvl1pPr lvl="0" algn="ctr">
              <a:lnSpc>
                <a:spcPct val="90000"/>
              </a:lnSpc>
              <a:spcBef>
                <a:spcPts val="0"/>
              </a:spcBef>
              <a:spcAft>
                <a:spcPts val="0"/>
              </a:spcAft>
              <a:buClr>
                <a:srgbClr val="F7FCFF"/>
              </a:buClr>
              <a:buSzPts val="4800"/>
              <a:buFont typeface="Quattrocento Sans"/>
              <a:buNone/>
              <a:defRPr sz="4800" b="1" i="0">
                <a:solidFill>
                  <a:srgbClr val="F7FCFF"/>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8"/>
          <p:cNvSpPr txBox="1">
            <a:spLocks noGrp="1"/>
          </p:cNvSpPr>
          <p:nvPr>
            <p:ph type="body" idx="1"/>
          </p:nvPr>
        </p:nvSpPr>
        <p:spPr>
          <a:xfrm>
            <a:off x="3923323" y="186061"/>
            <a:ext cx="4376615" cy="627351"/>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1000"/>
              </a:spcBef>
              <a:spcAft>
                <a:spcPts val="0"/>
              </a:spcAft>
              <a:buClr>
                <a:schemeClr val="lt1"/>
              </a:buClr>
              <a:buSzPts val="2000"/>
              <a:buNone/>
              <a:defRPr sz="2000">
                <a:solidFill>
                  <a:schemeClr val="lt1"/>
                </a:solidFill>
              </a:defRPr>
            </a:lvl1pPr>
            <a:lvl2pPr marL="914400" lvl="1" indent="-228600" algn="ctr">
              <a:lnSpc>
                <a:spcPct val="90000"/>
              </a:lnSpc>
              <a:spcBef>
                <a:spcPts val="500"/>
              </a:spcBef>
              <a:spcAft>
                <a:spcPts val="0"/>
              </a:spcAft>
              <a:buClr>
                <a:schemeClr val="lt1"/>
              </a:buClr>
              <a:buSzPts val="1400"/>
              <a:buNone/>
              <a:defRPr sz="1400">
                <a:solidFill>
                  <a:schemeClr val="lt1"/>
                </a:solidFill>
              </a:defRPr>
            </a:lvl2pPr>
            <a:lvl3pPr marL="1371600" lvl="2" indent="-228600" algn="ctr">
              <a:lnSpc>
                <a:spcPct val="90000"/>
              </a:lnSpc>
              <a:spcBef>
                <a:spcPts val="1200"/>
              </a:spcBef>
              <a:spcAft>
                <a:spcPts val="0"/>
              </a:spcAft>
              <a:buClr>
                <a:schemeClr val="lt1"/>
              </a:buClr>
              <a:buSzPts val="2000"/>
              <a:buNone/>
              <a:defRPr>
                <a:solidFill>
                  <a:schemeClr val="lt1"/>
                </a:solidFill>
              </a:defRPr>
            </a:lvl3pPr>
            <a:lvl4pPr marL="1828800" lvl="3" indent="-228600" algn="ctr">
              <a:lnSpc>
                <a:spcPct val="90000"/>
              </a:lnSpc>
              <a:spcBef>
                <a:spcPts val="1200"/>
              </a:spcBef>
              <a:spcAft>
                <a:spcPts val="0"/>
              </a:spcAft>
              <a:buClr>
                <a:schemeClr val="lt1"/>
              </a:buClr>
              <a:buSzPts val="1600"/>
              <a:buNone/>
              <a:defRPr>
                <a:solidFill>
                  <a:schemeClr val="lt1"/>
                </a:solidFill>
              </a:defRPr>
            </a:lvl4pPr>
            <a:lvl5pPr marL="2286000" lvl="4" indent="-228600" algn="l">
              <a:lnSpc>
                <a:spcPct val="90000"/>
              </a:lnSpc>
              <a:spcBef>
                <a:spcPts val="600"/>
              </a:spcBef>
              <a:spcAft>
                <a:spcPts val="0"/>
              </a:spcAft>
              <a:buClr>
                <a:schemeClr val="lt1"/>
              </a:buClr>
              <a:buSzPts val="1600"/>
              <a:buNone/>
              <a:defRPr>
                <a:solidFill>
                  <a:schemeClr val="lt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8"/>
          <p:cNvSpPr txBox="1">
            <a:spLocks noGrp="1"/>
          </p:cNvSpPr>
          <p:nvPr>
            <p:ph type="body" idx="2"/>
          </p:nvPr>
        </p:nvSpPr>
        <p:spPr>
          <a:xfrm>
            <a:off x="304801" y="4206240"/>
            <a:ext cx="11658600" cy="424732"/>
          </a:xfrm>
          <a:prstGeom prst="rect">
            <a:avLst/>
          </a:prstGeom>
          <a:noFill/>
          <a:ln>
            <a:noFill/>
          </a:ln>
        </p:spPr>
        <p:txBody>
          <a:bodyPr spcFirstLastPara="1" wrap="square" lIns="457200" tIns="45700" rIns="457200" bIns="45700" anchor="t" anchorCtr="0">
            <a:spAutoFit/>
          </a:bodyPr>
          <a:lstStyle>
            <a:lvl1pPr marL="457200" marR="0" lvl="0" indent="-228600" algn="ctr">
              <a:lnSpc>
                <a:spcPct val="90000"/>
              </a:lnSpc>
              <a:spcBef>
                <a:spcPts val="1000"/>
              </a:spcBef>
              <a:spcAft>
                <a:spcPts val="0"/>
              </a:spcAft>
              <a:buClr>
                <a:srgbClr val="FEFEFE"/>
              </a:buClr>
              <a:buSzPts val="2400"/>
              <a:buFont typeface="Arial"/>
              <a:buNone/>
              <a:defRPr sz="2400" b="0" i="0" u="none" strike="noStrike" cap="none">
                <a:solidFill>
                  <a:srgbClr val="FEFEFE"/>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lt1"/>
              </a:buClr>
              <a:buSzPts val="2000"/>
              <a:buNone/>
              <a:defRPr>
                <a:solidFill>
                  <a:schemeClr val="lt1"/>
                </a:solidFill>
              </a:defRPr>
            </a:lvl2pPr>
            <a:lvl3pPr marL="1371600" lvl="2" indent="-228600" algn="l">
              <a:lnSpc>
                <a:spcPct val="90000"/>
              </a:lnSpc>
              <a:spcBef>
                <a:spcPts val="1200"/>
              </a:spcBef>
              <a:spcAft>
                <a:spcPts val="0"/>
              </a:spcAft>
              <a:buClr>
                <a:schemeClr val="lt1"/>
              </a:buClr>
              <a:buSzPts val="2000"/>
              <a:buNone/>
              <a:defRPr>
                <a:solidFill>
                  <a:schemeClr val="lt1"/>
                </a:solidFill>
              </a:defRPr>
            </a:lvl3pPr>
            <a:lvl4pPr marL="1828800" lvl="3" indent="-228600" algn="l">
              <a:lnSpc>
                <a:spcPct val="90000"/>
              </a:lnSpc>
              <a:spcBef>
                <a:spcPts val="1200"/>
              </a:spcBef>
              <a:spcAft>
                <a:spcPts val="0"/>
              </a:spcAft>
              <a:buClr>
                <a:schemeClr val="lt1"/>
              </a:buClr>
              <a:buSzPts val="1600"/>
              <a:buNone/>
              <a:defRPr>
                <a:solidFill>
                  <a:schemeClr val="lt1"/>
                </a:solidFill>
              </a:defRPr>
            </a:lvl4pPr>
            <a:lvl5pPr marL="2286000" lvl="4" indent="-228600" algn="l">
              <a:lnSpc>
                <a:spcPct val="90000"/>
              </a:lnSpc>
              <a:spcBef>
                <a:spcPts val="600"/>
              </a:spcBef>
              <a:spcAft>
                <a:spcPts val="0"/>
              </a:spcAft>
              <a:buClr>
                <a:schemeClr val="lt1"/>
              </a:buClr>
              <a:buSzPts val="1600"/>
              <a:buNone/>
              <a:defRPr>
                <a:solidFill>
                  <a:schemeClr val="lt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8"/>
          <p:cNvSpPr txBox="1">
            <a:spLocks noGrp="1"/>
          </p:cNvSpPr>
          <p:nvPr>
            <p:ph type="body" idx="3"/>
          </p:nvPr>
        </p:nvSpPr>
        <p:spPr>
          <a:xfrm>
            <a:off x="5737094" y="1007413"/>
            <a:ext cx="792205" cy="1200329"/>
          </a:xfrm>
          <a:prstGeom prst="rect">
            <a:avLst/>
          </a:prstGeom>
          <a:noFill/>
          <a:ln>
            <a:noFill/>
          </a:ln>
        </p:spPr>
        <p:txBody>
          <a:bodyPr spcFirstLastPara="1" wrap="square" lIns="91425" tIns="45700" rIns="91425" bIns="45700" anchor="ctr" anchorCtr="0">
            <a:spAutoFit/>
          </a:bodyPr>
          <a:lstStyle>
            <a:lvl1pPr marL="457200" lvl="0" indent="-228600" algn="ctr">
              <a:lnSpc>
                <a:spcPct val="90000"/>
              </a:lnSpc>
              <a:spcBef>
                <a:spcPts val="1000"/>
              </a:spcBef>
              <a:spcAft>
                <a:spcPts val="0"/>
              </a:spcAft>
              <a:buClr>
                <a:schemeClr val="accent4"/>
              </a:buClr>
              <a:buSzPts val="8000"/>
              <a:buNone/>
              <a:defRPr sz="8000" b="1" i="0" u="none" strike="noStrike" cap="none">
                <a:solidFill>
                  <a:schemeClr val="accent4"/>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800"/>
              <a:buNone/>
              <a:defRPr/>
            </a:lvl2pPr>
            <a:lvl3pPr marL="1371600" lvl="2" indent="-228600" algn="l">
              <a:lnSpc>
                <a:spcPct val="90000"/>
              </a:lnSpc>
              <a:spcBef>
                <a:spcPts val="1200"/>
              </a:spcBef>
              <a:spcAft>
                <a:spcPts val="0"/>
              </a:spcAft>
              <a:buClr>
                <a:schemeClr val="dk2"/>
              </a:buClr>
              <a:buSzPts val="1800"/>
              <a:buNone/>
              <a:defRPr/>
            </a:lvl3pPr>
            <a:lvl4pPr marL="1828800" lvl="3" indent="-228600" algn="l">
              <a:lnSpc>
                <a:spcPct val="90000"/>
              </a:lnSpc>
              <a:spcBef>
                <a:spcPts val="1200"/>
              </a:spcBef>
              <a:spcAft>
                <a:spcPts val="0"/>
              </a:spcAft>
              <a:buClr>
                <a:srgbClr val="262626"/>
              </a:buClr>
              <a:buSzPts val="1800"/>
              <a:buNone/>
              <a:defRPr/>
            </a:lvl4pPr>
            <a:lvl5pPr marL="2286000" lvl="4" indent="-228600" algn="l">
              <a:lnSpc>
                <a:spcPct val="90000"/>
              </a:lnSpc>
              <a:spcBef>
                <a:spcPts val="600"/>
              </a:spcBef>
              <a:spcAft>
                <a:spcPts val="0"/>
              </a:spcAft>
              <a:buClr>
                <a:srgbClr val="262626"/>
              </a:buClr>
              <a:buSzPts val="18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50-50 Left Photo Layout with text">
  <p:cSld name="1_50-50 Left Photo Layout with text">
    <p:spTree>
      <p:nvGrpSpPr>
        <p:cNvPr id="1" name="Shape 81"/>
        <p:cNvGrpSpPr/>
        <p:nvPr/>
      </p:nvGrpSpPr>
      <p:grpSpPr>
        <a:xfrm>
          <a:off x="0" y="0"/>
          <a:ext cx="0" cy="0"/>
          <a:chOff x="0" y="0"/>
          <a:chExt cx="0" cy="0"/>
        </a:xfrm>
      </p:grpSpPr>
      <p:sp>
        <p:nvSpPr>
          <p:cNvPr id="82" name="Google Shape;82;p21"/>
          <p:cNvSpPr>
            <a:spLocks noGrp="1"/>
          </p:cNvSpPr>
          <p:nvPr>
            <p:ph type="pic" idx="2"/>
          </p:nvPr>
        </p:nvSpPr>
        <p:spPr>
          <a:xfrm flipH="1">
            <a:off x="-1" y="0"/>
            <a:ext cx="6094444" cy="6856100"/>
          </a:xfrm>
          <a:prstGeom prst="rect">
            <a:avLst/>
          </a:prstGeom>
          <a:noFill/>
          <a:ln>
            <a:noFill/>
          </a:ln>
        </p:spPr>
      </p:sp>
      <p:sp>
        <p:nvSpPr>
          <p:cNvPr id="83" name="Google Shape;83;p21"/>
          <p:cNvSpPr txBox="1">
            <a:spLocks noGrp="1"/>
          </p:cNvSpPr>
          <p:nvPr>
            <p:ph type="body" idx="1"/>
          </p:nvPr>
        </p:nvSpPr>
        <p:spPr>
          <a:xfrm>
            <a:off x="6094443" y="3425619"/>
            <a:ext cx="6097555" cy="2754087"/>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0"/>
              </a:spcBef>
              <a:spcAft>
                <a:spcPts val="0"/>
              </a:spcAft>
              <a:buClr>
                <a:schemeClr val="dk2"/>
              </a:buClr>
              <a:buSzPts val="3600"/>
              <a:buNone/>
              <a:defRPr sz="3600" b="0" i="0">
                <a:solidFill>
                  <a:schemeClr val="dk2"/>
                </a:solidFill>
                <a:latin typeface="Quattrocento Sans"/>
                <a:ea typeface="Quattrocento Sans"/>
                <a:cs typeface="Quattrocento Sans"/>
                <a:sym typeface="Quattrocento Sans"/>
              </a:defRPr>
            </a:lvl1pPr>
            <a:lvl2pPr marL="914400" lvl="1" indent="-228600" algn="ctr">
              <a:lnSpc>
                <a:spcPct val="90000"/>
              </a:lnSpc>
              <a:spcBef>
                <a:spcPts val="3000"/>
              </a:spcBef>
              <a:spcAft>
                <a:spcPts val="0"/>
              </a:spcAft>
              <a:buClr>
                <a:srgbClr val="595959"/>
              </a:buClr>
              <a:buSzPts val="2800"/>
              <a:buNone/>
              <a:defRPr sz="2800"/>
            </a:lvl2pPr>
            <a:lvl3pPr marL="1371600" lvl="2" indent="-228600" algn="ctr">
              <a:lnSpc>
                <a:spcPct val="90000"/>
              </a:lnSpc>
              <a:spcBef>
                <a:spcPts val="1200"/>
              </a:spcBef>
              <a:spcAft>
                <a:spcPts val="0"/>
              </a:spcAft>
              <a:buClr>
                <a:srgbClr val="262626"/>
              </a:buClr>
              <a:buSzPts val="2400"/>
              <a:buNone/>
              <a:defRPr sz="2400" b="0">
                <a:solidFill>
                  <a:srgbClr val="262626"/>
                </a:solidFill>
                <a:latin typeface="Quattrocento Sans"/>
                <a:ea typeface="Quattrocento Sans"/>
                <a:cs typeface="Quattrocento Sans"/>
                <a:sym typeface="Quattrocento Sans"/>
              </a:defRPr>
            </a:lvl3pPr>
            <a:lvl4pPr marL="1828800" lvl="3" indent="-228600" algn="ctr">
              <a:lnSpc>
                <a:spcPct val="90000"/>
              </a:lnSpc>
              <a:spcBef>
                <a:spcPts val="1200"/>
              </a:spcBef>
              <a:spcAft>
                <a:spcPts val="0"/>
              </a:spcAft>
              <a:buClr>
                <a:srgbClr val="262626"/>
              </a:buClr>
              <a:buSzPts val="2000"/>
              <a:buNone/>
              <a:defRPr sz="2000" b="1"/>
            </a:lvl4pPr>
            <a:lvl5pPr marL="2286000" lvl="4" indent="-228600" algn="ctr">
              <a:lnSpc>
                <a:spcPct val="90000"/>
              </a:lnSpc>
              <a:spcBef>
                <a:spcPts val="600"/>
              </a:spcBef>
              <a:spcAft>
                <a:spcPts val="0"/>
              </a:spcAft>
              <a:buClr>
                <a:srgbClr val="262626"/>
              </a:buClr>
              <a:buSzPts val="1800"/>
              <a:buNone/>
              <a:defRPr sz="1800"/>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1"/>
          <p:cNvSpPr txBox="1">
            <a:spLocks noGrp="1"/>
          </p:cNvSpPr>
          <p:nvPr>
            <p:ph type="body" idx="3"/>
          </p:nvPr>
        </p:nvSpPr>
        <p:spPr>
          <a:xfrm>
            <a:off x="6094443" y="1554163"/>
            <a:ext cx="6097556" cy="535531"/>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1000"/>
              </a:spcBef>
              <a:spcAft>
                <a:spcPts val="0"/>
              </a:spcAft>
              <a:buClr>
                <a:schemeClr val="dk1"/>
              </a:buClr>
              <a:buSzPts val="3600"/>
              <a:buNone/>
              <a:defRPr sz="3600" b="0">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rgbClr val="595959"/>
              </a:buClr>
              <a:buSzPts val="3200"/>
              <a:buNone/>
              <a:defRPr sz="3200" b="0">
                <a:solidFill>
                  <a:srgbClr val="595959"/>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2000"/>
              <a:buNone/>
              <a:defRPr/>
            </a:lvl3pPr>
            <a:lvl4pPr marL="1828800" lvl="3" indent="-228600" algn="ctr">
              <a:lnSpc>
                <a:spcPct val="90000"/>
              </a:lnSpc>
              <a:spcBef>
                <a:spcPts val="1200"/>
              </a:spcBef>
              <a:spcAft>
                <a:spcPts val="0"/>
              </a:spcAft>
              <a:buClr>
                <a:srgbClr val="262626"/>
              </a:buClr>
              <a:buSzPts val="1600"/>
              <a:buNone/>
              <a:defRPr/>
            </a:lvl4pPr>
            <a:lvl5pPr marL="2286000" lvl="4" indent="-228600" algn="ctr">
              <a:lnSpc>
                <a:spcPct val="90000"/>
              </a:lnSpc>
              <a:spcBef>
                <a:spcPts val="600"/>
              </a:spcBef>
              <a:spcAft>
                <a:spcPts val="0"/>
              </a:spcAft>
              <a:buClr>
                <a:srgbClr val="262626"/>
              </a:buClr>
              <a:buSzPts val="16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1"/>
          <p:cNvSpPr txBox="1">
            <a:spLocks noGrp="1"/>
          </p:cNvSpPr>
          <p:nvPr>
            <p:ph type="body" idx="4"/>
          </p:nvPr>
        </p:nvSpPr>
        <p:spPr>
          <a:xfrm>
            <a:off x="7743349" y="419100"/>
            <a:ext cx="2377440" cy="840230"/>
          </a:xfrm>
          <a:prstGeom prst="rect">
            <a:avLst/>
          </a:prstGeom>
          <a:noFill/>
          <a:ln>
            <a:noFill/>
          </a:ln>
        </p:spPr>
        <p:txBody>
          <a:bodyPr spcFirstLastPara="1" wrap="square" lIns="146300" tIns="45700" rIns="146300" bIns="45700" anchor="t" anchorCtr="0">
            <a:spAutoFit/>
          </a:bodyPr>
          <a:lstStyle>
            <a:lvl1pPr marL="457200" lvl="0" indent="-228600" algn="ctr">
              <a:lnSpc>
                <a:spcPct val="90000"/>
              </a:lnSpc>
              <a:spcBef>
                <a:spcPts val="1000"/>
              </a:spcBef>
              <a:spcAft>
                <a:spcPts val="0"/>
              </a:spcAft>
              <a:buClr>
                <a:schemeClr val="accent4"/>
              </a:buClr>
              <a:buSzPts val="5400"/>
              <a:buNone/>
              <a:defRPr sz="5400">
                <a:solidFill>
                  <a:schemeClr val="accent4"/>
                </a:solidFill>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rgbClr val="3F3F3F"/>
              </a:buClr>
              <a:buSzPts val="2200"/>
              <a:buNone/>
              <a:defRPr sz="2200">
                <a:solidFill>
                  <a:srgbClr val="3F3F3F"/>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1800"/>
              <a:buNone/>
              <a:defRPr sz="1800"/>
            </a:lvl3pPr>
            <a:lvl4pPr marL="1828800" lvl="3" indent="-228600" algn="ctr">
              <a:lnSpc>
                <a:spcPct val="90000"/>
              </a:lnSpc>
              <a:spcBef>
                <a:spcPts val="1200"/>
              </a:spcBef>
              <a:spcAft>
                <a:spcPts val="0"/>
              </a:spcAft>
              <a:buClr>
                <a:srgbClr val="262626"/>
              </a:buClr>
              <a:buSzPts val="1800"/>
              <a:buNone/>
              <a:defRPr sz="1800">
                <a:latin typeface="Quattrocento Sans"/>
                <a:ea typeface="Quattrocento Sans"/>
                <a:cs typeface="Quattrocento Sans"/>
                <a:sym typeface="Quattrocento Sans"/>
              </a:defRPr>
            </a:lvl4pPr>
            <a:lvl5pPr marL="2286000" lvl="4" indent="-228600" algn="ctr">
              <a:lnSpc>
                <a:spcPct val="90000"/>
              </a:lnSpc>
              <a:spcBef>
                <a:spcPts val="600"/>
              </a:spcBef>
              <a:spcAft>
                <a:spcPts val="0"/>
              </a:spcAft>
              <a:buClr>
                <a:srgbClr val="262626"/>
              </a:buClr>
              <a:buSzPts val="1600"/>
              <a:buNone/>
              <a:defRPr sz="160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1"/>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87"/>
        <p:cNvGrpSpPr/>
        <p:nvPr/>
      </p:nvGrpSpPr>
      <p:grpSpPr>
        <a:xfrm>
          <a:off x="0" y="0"/>
          <a:ext cx="0" cy="0"/>
          <a:chOff x="0" y="0"/>
          <a:chExt cx="0" cy="0"/>
        </a:xfrm>
      </p:grpSpPr>
      <p:sp>
        <p:nvSpPr>
          <p:cNvPr id="88" name="Google Shape;88;g146a5880219_0_60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146a5880219_0_602"/>
          <p:cNvSpPr txBox="1">
            <a:spLocks noGrp="1"/>
          </p:cNvSpPr>
          <p:nvPr>
            <p:ph type="ftr" idx="11"/>
          </p:nvPr>
        </p:nvSpPr>
        <p:spPr>
          <a:xfrm>
            <a:off x="432000" y="6365893"/>
            <a:ext cx="5923200" cy="339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 name="Google Shape;90;g146a5880219_0_60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dark Callout with small Non-bulleted">
  <p:cSld name="2_dark Callout with small Non-bulleted">
    <p:bg>
      <p:bgPr>
        <a:solidFill>
          <a:schemeClr val="dk2"/>
        </a:solidFill>
        <a:effectLst/>
      </p:bgPr>
    </p:bg>
    <p:spTree>
      <p:nvGrpSpPr>
        <p:cNvPr id="1" name="Shape 91"/>
        <p:cNvGrpSpPr/>
        <p:nvPr/>
      </p:nvGrpSpPr>
      <p:grpSpPr>
        <a:xfrm>
          <a:off x="0" y="0"/>
          <a:ext cx="0" cy="0"/>
          <a:chOff x="0" y="0"/>
          <a:chExt cx="0" cy="0"/>
        </a:xfrm>
      </p:grpSpPr>
      <p:sp>
        <p:nvSpPr>
          <p:cNvPr id="92" name="Google Shape;92;p19"/>
          <p:cNvSpPr txBox="1">
            <a:spLocks noGrp="1"/>
          </p:cNvSpPr>
          <p:nvPr>
            <p:ph type="body" idx="1"/>
          </p:nvPr>
        </p:nvSpPr>
        <p:spPr>
          <a:xfrm>
            <a:off x="304800" y="2597273"/>
            <a:ext cx="4868985" cy="1643527"/>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1200"/>
              </a:spcBef>
              <a:spcAft>
                <a:spcPts val="0"/>
              </a:spcAft>
              <a:buClr>
                <a:schemeClr val="dk1"/>
              </a:buClr>
              <a:buSzPts val="2520"/>
              <a:buFont typeface="Noto Sans Symbols"/>
              <a:buNone/>
              <a:defRPr sz="2800" b="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961"/>
              <a:buNone/>
              <a:defRPr sz="1961"/>
            </a:lvl2pPr>
            <a:lvl3pPr marL="1371600" lvl="2" indent="-228600" algn="l">
              <a:lnSpc>
                <a:spcPct val="90000"/>
              </a:lnSpc>
              <a:spcBef>
                <a:spcPts val="1200"/>
              </a:spcBef>
              <a:spcAft>
                <a:spcPts val="0"/>
              </a:spcAft>
              <a:buClr>
                <a:schemeClr val="dk2"/>
              </a:buClr>
              <a:buSzPts val="1961"/>
              <a:buNone/>
              <a:defRPr sz="1961"/>
            </a:lvl3pPr>
            <a:lvl4pPr marL="1828800" lvl="3" indent="-228600" algn="l">
              <a:lnSpc>
                <a:spcPct val="90000"/>
              </a:lnSpc>
              <a:spcBef>
                <a:spcPts val="1200"/>
              </a:spcBef>
              <a:spcAft>
                <a:spcPts val="0"/>
              </a:spcAft>
              <a:buClr>
                <a:srgbClr val="262626"/>
              </a:buClr>
              <a:buSzPts val="1600"/>
              <a:buNone/>
              <a:defRPr/>
            </a:lvl4pPr>
            <a:lvl5pPr marL="2286000" lvl="4" indent="-228600" algn="l">
              <a:lnSpc>
                <a:spcPct val="90000"/>
              </a:lnSpc>
              <a:spcBef>
                <a:spcPts val="600"/>
              </a:spcBef>
              <a:spcAft>
                <a:spcPts val="0"/>
              </a:spcAft>
              <a:buClr>
                <a:srgbClr val="262626"/>
              </a:buClr>
              <a:buSzPts val="16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9"/>
          <p:cNvSpPr txBox="1">
            <a:spLocks noGrp="1"/>
          </p:cNvSpPr>
          <p:nvPr>
            <p:ph type="body" idx="2"/>
          </p:nvPr>
        </p:nvSpPr>
        <p:spPr>
          <a:xfrm>
            <a:off x="6096000" y="419100"/>
            <a:ext cx="5671764" cy="1843069"/>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lt1"/>
              </a:buClr>
              <a:buSzPts val="2200"/>
              <a:buNone/>
              <a:defRPr sz="220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lt1"/>
              </a:buClr>
              <a:buSzPts val="2000"/>
              <a:buNone/>
              <a:defRPr sz="2000">
                <a:solidFill>
                  <a:schemeClr val="lt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lt1"/>
              </a:buClr>
              <a:buSzPts val="1800"/>
              <a:buNone/>
              <a:defRPr sz="1800">
                <a:solidFill>
                  <a:schemeClr val="lt1"/>
                </a:solidFill>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chemeClr val="lt1"/>
              </a:buClr>
              <a:buSzPts val="1600"/>
              <a:buNone/>
              <a:defRPr sz="1600">
                <a:solidFill>
                  <a:schemeClr val="lt1"/>
                </a:solidFill>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chemeClr val="lt1"/>
              </a:buClr>
              <a:buSzPts val="1600"/>
              <a:buNone/>
              <a:defRPr sz="1600">
                <a:solidFill>
                  <a:schemeClr val="lt1"/>
                </a:solidFill>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9"/>
          <p:cNvSpPr txBox="1">
            <a:spLocks noGrp="1"/>
          </p:cNvSpPr>
          <p:nvPr>
            <p:ph type="title"/>
          </p:nvPr>
        </p:nvSpPr>
        <p:spPr>
          <a:xfrm>
            <a:off x="555244" y="0"/>
            <a:ext cx="4083304" cy="1357295"/>
          </a:xfrm>
          <a:prstGeom prst="rect">
            <a:avLst/>
          </a:prstGeom>
          <a:noFill/>
          <a:ln>
            <a:noFill/>
          </a:ln>
        </p:spPr>
        <p:txBody>
          <a:bodyPr spcFirstLastPara="1" wrap="square" lIns="146300" tIns="420600" rIns="146300" bIns="45700" anchor="t" anchorCtr="0">
            <a:spAutoFit/>
          </a:bodyPr>
          <a:lstStyle>
            <a:lvl1pPr lvl="0" algn="ctr">
              <a:lnSpc>
                <a:spcPct val="90000"/>
              </a:lnSpc>
              <a:spcBef>
                <a:spcPts val="0"/>
              </a:spcBef>
              <a:spcAft>
                <a:spcPts val="0"/>
              </a:spcAft>
              <a:buClr>
                <a:schemeClr val="lt1"/>
              </a:buClr>
              <a:buSzPts val="3200"/>
              <a:buFont typeface="Quattrocento Sans"/>
              <a:buNone/>
              <a:defRPr sz="3200" b="0">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9"/>
          <p:cNvSpPr txBox="1">
            <a:spLocks noGrp="1"/>
          </p:cNvSpPr>
          <p:nvPr>
            <p:ph type="body" idx="3"/>
          </p:nvPr>
        </p:nvSpPr>
        <p:spPr>
          <a:xfrm>
            <a:off x="6096000" y="2599498"/>
            <a:ext cx="5671764" cy="1843069"/>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lt1"/>
              </a:buClr>
              <a:buSzPts val="2200"/>
              <a:buNone/>
              <a:defRPr sz="220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lt1"/>
              </a:buClr>
              <a:buSzPts val="2000"/>
              <a:buNone/>
              <a:defRPr sz="2000">
                <a:solidFill>
                  <a:schemeClr val="lt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lt1"/>
              </a:buClr>
              <a:buSzPts val="1800"/>
              <a:buNone/>
              <a:defRPr sz="1800">
                <a:solidFill>
                  <a:schemeClr val="lt1"/>
                </a:solidFill>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chemeClr val="lt1"/>
              </a:buClr>
              <a:buSzPts val="1600"/>
              <a:buNone/>
              <a:defRPr sz="1600">
                <a:solidFill>
                  <a:schemeClr val="lt1"/>
                </a:solidFill>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chemeClr val="lt1"/>
              </a:buClr>
              <a:buSzPts val="1600"/>
              <a:buNone/>
              <a:defRPr sz="1600">
                <a:solidFill>
                  <a:schemeClr val="lt1"/>
                </a:solidFill>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9"/>
          <p:cNvSpPr txBox="1">
            <a:spLocks noGrp="1"/>
          </p:cNvSpPr>
          <p:nvPr>
            <p:ph type="body" idx="4"/>
          </p:nvPr>
        </p:nvSpPr>
        <p:spPr>
          <a:xfrm>
            <a:off x="6096000" y="4779896"/>
            <a:ext cx="5671764" cy="1843069"/>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lt1"/>
              </a:buClr>
              <a:buSzPts val="2200"/>
              <a:buNone/>
              <a:defRPr sz="220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lt1"/>
              </a:buClr>
              <a:buSzPts val="2000"/>
              <a:buNone/>
              <a:defRPr sz="2000">
                <a:solidFill>
                  <a:schemeClr val="lt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lt1"/>
              </a:buClr>
              <a:buSzPts val="1800"/>
              <a:buNone/>
              <a:defRPr sz="1800">
                <a:solidFill>
                  <a:schemeClr val="lt1"/>
                </a:solidFill>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chemeClr val="lt1"/>
              </a:buClr>
              <a:buSzPts val="1600"/>
              <a:buNone/>
              <a:defRPr sz="1600">
                <a:solidFill>
                  <a:schemeClr val="lt1"/>
                </a:solidFill>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chemeClr val="lt1"/>
              </a:buClr>
              <a:buSzPts val="1600"/>
              <a:buNone/>
              <a:defRPr sz="1600">
                <a:solidFill>
                  <a:schemeClr val="lt1"/>
                </a:solidFill>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9"/>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04800" y="419100"/>
            <a:ext cx="11658600" cy="5909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01" name="Google Shape;101;p2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02" name="Google Shape;102;p20"/>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dk2"/>
        </a:solidFill>
        <a:effectLst/>
      </p:bgPr>
    </p:bg>
    <p:spTree>
      <p:nvGrpSpPr>
        <p:cNvPr id="1" name="Shape 103"/>
        <p:cNvGrpSpPr/>
        <p:nvPr/>
      </p:nvGrpSpPr>
      <p:grpSpPr>
        <a:xfrm>
          <a:off x="0" y="0"/>
          <a:ext cx="0" cy="0"/>
          <a:chOff x="0" y="0"/>
          <a:chExt cx="0" cy="0"/>
        </a:xfrm>
      </p:grpSpPr>
      <p:sp>
        <p:nvSpPr>
          <p:cNvPr id="104" name="Google Shape;104;p23"/>
          <p:cNvSpPr>
            <a:spLocks noGrp="1"/>
          </p:cNvSpPr>
          <p:nvPr>
            <p:ph type="pic" idx="2"/>
          </p:nvPr>
        </p:nvSpPr>
        <p:spPr>
          <a:xfrm>
            <a:off x="0" y="0"/>
            <a:ext cx="12192000" cy="6858000"/>
          </a:xfrm>
          <a:prstGeom prst="rect">
            <a:avLst/>
          </a:prstGeom>
          <a:noFill/>
          <a:ln>
            <a:noFill/>
          </a:ln>
        </p:spPr>
      </p:sp>
      <p:sp>
        <p:nvSpPr>
          <p:cNvPr id="105" name="Google Shape;105;p23"/>
          <p:cNvSpPr txBox="1">
            <a:spLocks noGrp="1"/>
          </p:cNvSpPr>
          <p:nvPr>
            <p:ph type="sldNum" idx="12"/>
          </p:nvPr>
        </p:nvSpPr>
        <p:spPr>
          <a:xfrm>
            <a:off x="11747687" y="6465381"/>
            <a:ext cx="4314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23"/>
          <p:cNvSpPr txBox="1">
            <a:spLocks noGrp="1"/>
          </p:cNvSpPr>
          <p:nvPr>
            <p:ph type="title"/>
          </p:nvPr>
        </p:nvSpPr>
        <p:spPr>
          <a:xfrm>
            <a:off x="966652" y="2567613"/>
            <a:ext cx="8804365" cy="1403495"/>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rgbClr val="F7FCFF"/>
              </a:buClr>
              <a:buSzPts val="8800"/>
              <a:buFont typeface="Quattrocento Sans"/>
              <a:buNone/>
              <a:defRPr sz="8800" b="1" i="0">
                <a:solidFill>
                  <a:srgbClr val="F7FCFF"/>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3"/>
          <p:cNvSpPr txBox="1">
            <a:spLocks noGrp="1"/>
          </p:cNvSpPr>
          <p:nvPr>
            <p:ph type="body" idx="1"/>
          </p:nvPr>
        </p:nvSpPr>
        <p:spPr>
          <a:xfrm>
            <a:off x="1581150" y="3971108"/>
            <a:ext cx="9461500" cy="757130"/>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rgbClr val="F7FCFF"/>
              </a:buClr>
              <a:buSzPts val="4800"/>
              <a:buNone/>
              <a:defRPr sz="4800" b="1" i="0">
                <a:solidFill>
                  <a:srgbClr val="F7FCFF"/>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FEFEFE"/>
              </a:buClr>
              <a:buSzPts val="2000"/>
              <a:buNone/>
              <a:defRPr/>
            </a:lvl2pPr>
            <a:lvl3pPr marL="1371600" lvl="2" indent="-228600" algn="l">
              <a:lnSpc>
                <a:spcPct val="90000"/>
              </a:lnSpc>
              <a:spcBef>
                <a:spcPts val="1200"/>
              </a:spcBef>
              <a:spcAft>
                <a:spcPts val="0"/>
              </a:spcAft>
              <a:buClr>
                <a:schemeClr val="lt2"/>
              </a:buClr>
              <a:buSzPts val="2000"/>
              <a:buNone/>
              <a:defRPr/>
            </a:lvl3pPr>
            <a:lvl4pPr marL="1828800" lvl="3" indent="-228600" algn="l">
              <a:lnSpc>
                <a:spcPct val="90000"/>
              </a:lnSpc>
              <a:spcBef>
                <a:spcPts val="1200"/>
              </a:spcBef>
              <a:spcAft>
                <a:spcPts val="0"/>
              </a:spcAft>
              <a:buClr>
                <a:srgbClr val="FEFEFE"/>
              </a:buClr>
              <a:buSzPts val="1600"/>
              <a:buNone/>
              <a:defRPr/>
            </a:lvl4pPr>
            <a:lvl5pPr marL="2286000" lvl="4" indent="-228600" algn="l">
              <a:lnSpc>
                <a:spcPct val="90000"/>
              </a:lnSpc>
              <a:spcBef>
                <a:spcPts val="600"/>
              </a:spcBef>
              <a:spcAft>
                <a:spcPts val="0"/>
              </a:spcAft>
              <a:buClr>
                <a:srgbClr val="FEFEFE"/>
              </a:buClr>
              <a:buSzPts val="1600"/>
              <a:buNone/>
              <a:defRPr/>
            </a:lvl5pPr>
            <a:lvl6pPr marL="2743200" lvl="5" indent="-342900" algn="l">
              <a:lnSpc>
                <a:spcPct val="90000"/>
              </a:lnSpc>
              <a:spcBef>
                <a:spcPts val="12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_HEADER" type="secHead">
  <p:cSld name="SECTION_HEADER">
    <p:bg>
      <p:bgPr>
        <a:solidFill>
          <a:schemeClr val="lt1"/>
        </a:solidFill>
        <a:effectLst/>
      </p:bgPr>
    </p:bg>
    <p:spTree>
      <p:nvGrpSpPr>
        <p:cNvPr id="1" name="Shape 108"/>
        <p:cNvGrpSpPr/>
        <p:nvPr/>
      </p:nvGrpSpPr>
      <p:grpSpPr>
        <a:xfrm>
          <a:off x="0" y="0"/>
          <a:ext cx="0" cy="0"/>
          <a:chOff x="0" y="0"/>
          <a:chExt cx="0" cy="0"/>
        </a:xfrm>
      </p:grpSpPr>
      <p:sp>
        <p:nvSpPr>
          <p:cNvPr id="109" name="Google Shape;109;p25"/>
          <p:cNvSpPr/>
          <p:nvPr/>
        </p:nvSpPr>
        <p:spPr>
          <a:xfrm>
            <a:off x="-6843" y="2059012"/>
            <a:ext cx="12195668" cy="1828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25"/>
          <p:cNvSpPr txBox="1">
            <a:spLocks noGrp="1"/>
          </p:cNvSpPr>
          <p:nvPr>
            <p:ph type="title"/>
          </p:nvPr>
        </p:nvSpPr>
        <p:spPr>
          <a:xfrm>
            <a:off x="833191" y="2208879"/>
            <a:ext cx="10515600" cy="1676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chemeClr val="lt1"/>
              </a:buClr>
              <a:buSzPts val="6000"/>
              <a:buFont typeface="Quattrocento Sans"/>
              <a:buNone/>
              <a:defRPr sz="60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5"/>
          <p:cNvSpPr txBox="1">
            <a:spLocks noGrp="1"/>
          </p:cNvSpPr>
          <p:nvPr>
            <p:ph type="body" idx="1"/>
          </p:nvPr>
        </p:nvSpPr>
        <p:spPr>
          <a:xfrm>
            <a:off x="833191" y="4010334"/>
            <a:ext cx="10515600" cy="11746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2000"/>
              <a:buNone/>
              <a:defRPr sz="2000">
                <a:solidFill>
                  <a:schemeClr val="dk2"/>
                </a:solidFill>
              </a:defRPr>
            </a:lvl1pPr>
            <a:lvl2pPr marL="914400" lvl="1" indent="-228600" algn="l">
              <a:lnSpc>
                <a:spcPct val="90000"/>
              </a:lnSpc>
              <a:spcBef>
                <a:spcPts val="500"/>
              </a:spcBef>
              <a:spcAft>
                <a:spcPts val="0"/>
              </a:spcAft>
              <a:buClr>
                <a:srgbClr val="888888"/>
              </a:buClr>
              <a:buSzPts val="1800"/>
              <a:buNone/>
              <a:defRPr sz="1800">
                <a:solidFill>
                  <a:srgbClr val="888888"/>
                </a:solidFill>
              </a:defRPr>
            </a:lvl2pPr>
            <a:lvl3pPr marL="1371600" lvl="2" indent="-228600" algn="l">
              <a:lnSpc>
                <a:spcPct val="90000"/>
              </a:lnSpc>
              <a:spcBef>
                <a:spcPts val="1200"/>
              </a:spcBef>
              <a:spcAft>
                <a:spcPts val="0"/>
              </a:spcAft>
              <a:buClr>
                <a:srgbClr val="888888"/>
              </a:buClr>
              <a:buSzPts val="1600"/>
              <a:buNone/>
              <a:defRPr sz="1600">
                <a:solidFill>
                  <a:srgbClr val="888888"/>
                </a:solidFill>
              </a:defRPr>
            </a:lvl3pPr>
            <a:lvl4pPr marL="1828800" lvl="3" indent="-228600" algn="l">
              <a:lnSpc>
                <a:spcPct val="90000"/>
              </a:lnSpc>
              <a:spcBef>
                <a:spcPts val="1200"/>
              </a:spcBef>
              <a:spcAft>
                <a:spcPts val="0"/>
              </a:spcAft>
              <a:buClr>
                <a:srgbClr val="888888"/>
              </a:buClr>
              <a:buSzPts val="1400"/>
              <a:buNone/>
              <a:defRPr sz="1400">
                <a:solidFill>
                  <a:srgbClr val="888888"/>
                </a:solidFill>
              </a:defRPr>
            </a:lvl4pPr>
            <a:lvl5pPr marL="2286000" lvl="4" indent="-228600" algn="l">
              <a:lnSpc>
                <a:spcPct val="90000"/>
              </a:lnSpc>
              <a:spcBef>
                <a:spcPts val="600"/>
              </a:spcBef>
              <a:spcAft>
                <a:spcPts val="0"/>
              </a:spcAft>
              <a:buClr>
                <a:srgbClr val="888888"/>
              </a:buClr>
              <a:buSzPts val="1400"/>
              <a:buNone/>
              <a:defRPr sz="1400">
                <a:solidFill>
                  <a:srgbClr val="888888"/>
                </a:solidFill>
              </a:defRPr>
            </a:lvl5pPr>
            <a:lvl6pPr marL="2743200" lvl="5" indent="-228600" algn="l">
              <a:lnSpc>
                <a:spcPct val="90000"/>
              </a:lnSpc>
              <a:spcBef>
                <a:spcPts val="1200"/>
              </a:spcBef>
              <a:spcAft>
                <a:spcPts val="0"/>
              </a:spcAft>
              <a:buClr>
                <a:srgbClr val="888888"/>
              </a:buClr>
              <a:buSzPts val="1400"/>
              <a:buNone/>
              <a:defRPr sz="1400">
                <a:solidFill>
                  <a:srgbClr val="888888"/>
                </a:solidFill>
              </a:defRPr>
            </a:lvl6pPr>
            <a:lvl7pPr marL="3200400" lvl="6" indent="-228600" algn="l">
              <a:lnSpc>
                <a:spcPct val="90000"/>
              </a:lnSpc>
              <a:spcBef>
                <a:spcPts val="500"/>
              </a:spcBef>
              <a:spcAft>
                <a:spcPts val="0"/>
              </a:spcAft>
              <a:buClr>
                <a:srgbClr val="888888"/>
              </a:buClr>
              <a:buSzPts val="1400"/>
              <a:buNone/>
              <a:defRPr sz="1400">
                <a:solidFill>
                  <a:srgbClr val="888888"/>
                </a:solidFill>
              </a:defRPr>
            </a:lvl7pPr>
            <a:lvl8pPr marL="3657600" lvl="7" indent="-228600" algn="l">
              <a:lnSpc>
                <a:spcPct val="90000"/>
              </a:lnSpc>
              <a:spcBef>
                <a:spcPts val="500"/>
              </a:spcBef>
              <a:spcAft>
                <a:spcPts val="0"/>
              </a:spcAft>
              <a:buClr>
                <a:srgbClr val="888888"/>
              </a:buClr>
              <a:buSzPts val="1400"/>
              <a:buNone/>
              <a:defRPr sz="1400">
                <a:solidFill>
                  <a:srgbClr val="888888"/>
                </a:solidFill>
              </a:defRPr>
            </a:lvl8pPr>
            <a:lvl9pPr marL="4114800" lvl="8" indent="-228600" algn="l">
              <a:lnSpc>
                <a:spcPct val="90000"/>
              </a:lnSpc>
              <a:spcBef>
                <a:spcPts val="500"/>
              </a:spcBef>
              <a:spcAft>
                <a:spcPts val="0"/>
              </a:spcAft>
              <a:buClr>
                <a:srgbClr val="888888"/>
              </a:buClr>
              <a:buSzPts val="1400"/>
              <a:buNone/>
              <a:defRPr sz="1400">
                <a:solidFill>
                  <a:srgbClr val="888888"/>
                </a:solidFill>
              </a:defRPr>
            </a:lvl9pPr>
          </a:lstStyle>
          <a:p>
            <a:endParaRPr/>
          </a:p>
        </p:txBody>
      </p:sp>
      <p:sp>
        <p:nvSpPr>
          <p:cNvPr id="112" name="Google Shape;112;p2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13" name="Google Shape;113;p2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14" name="Google Shape;114;p25"/>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Quote dark option FLUSH LEFT">
  <p:cSld name="4_Quote dark option FLUSH LEFT">
    <p:bg>
      <p:bgPr>
        <a:solidFill>
          <a:schemeClr val="dk2"/>
        </a:solidFill>
        <a:effectLst/>
      </p:bgPr>
    </p:bg>
    <p:spTree>
      <p:nvGrpSpPr>
        <p:cNvPr id="1" name="Shape 115"/>
        <p:cNvGrpSpPr/>
        <p:nvPr/>
      </p:nvGrpSpPr>
      <p:grpSpPr>
        <a:xfrm>
          <a:off x="0" y="0"/>
          <a:ext cx="0" cy="0"/>
          <a:chOff x="0" y="0"/>
          <a:chExt cx="0" cy="0"/>
        </a:xfrm>
      </p:grpSpPr>
      <p:sp>
        <p:nvSpPr>
          <p:cNvPr id="116" name="Google Shape;116;p26"/>
          <p:cNvSpPr txBox="1">
            <a:spLocks noGrp="1"/>
          </p:cNvSpPr>
          <p:nvPr>
            <p:ph type="body" idx="1"/>
          </p:nvPr>
        </p:nvSpPr>
        <p:spPr>
          <a:xfrm>
            <a:off x="304800" y="2884235"/>
            <a:ext cx="11658600" cy="1089529"/>
          </a:xfrm>
          <a:prstGeom prst="rect">
            <a:avLst/>
          </a:prstGeom>
          <a:noFill/>
          <a:ln>
            <a:noFill/>
          </a:ln>
        </p:spPr>
        <p:txBody>
          <a:bodyPr spcFirstLastPara="1" wrap="square" lIns="91425" tIns="45700" rIns="91425" bIns="45700" anchor="ctr" anchorCtr="0">
            <a:spAutoFit/>
          </a:bodyPr>
          <a:lstStyle>
            <a:lvl1pPr marL="457200" lvl="0" indent="-228600" algn="l">
              <a:lnSpc>
                <a:spcPct val="90000"/>
              </a:lnSpc>
              <a:spcBef>
                <a:spcPts val="0"/>
              </a:spcBef>
              <a:spcAft>
                <a:spcPts val="0"/>
              </a:spcAft>
              <a:buClr>
                <a:srgbClr val="F7FCFF"/>
              </a:buClr>
              <a:buSzPts val="3600"/>
              <a:buNone/>
              <a:defRPr sz="3600" b="0">
                <a:solidFill>
                  <a:srgbClr val="F7FCFF"/>
                </a:solidFill>
              </a:defRPr>
            </a:lvl1pPr>
            <a:lvl2pPr marL="914400" lvl="1" indent="-228600" algn="l">
              <a:lnSpc>
                <a:spcPct val="90000"/>
              </a:lnSpc>
              <a:spcBef>
                <a:spcPts val="0"/>
              </a:spcBef>
              <a:spcAft>
                <a:spcPts val="0"/>
              </a:spcAft>
              <a:buClr>
                <a:srgbClr val="F7FCFF"/>
              </a:buClr>
              <a:buSzPts val="3600"/>
              <a:buNone/>
              <a:defRPr sz="3600" b="1">
                <a:solidFill>
                  <a:srgbClr val="F7FCFF"/>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800"/>
              <a:buNone/>
              <a:defRPr/>
            </a:lvl3pPr>
            <a:lvl4pPr marL="1828800" lvl="3" indent="-228600" algn="l">
              <a:lnSpc>
                <a:spcPct val="90000"/>
              </a:lnSpc>
              <a:spcBef>
                <a:spcPts val="1200"/>
              </a:spcBef>
              <a:spcAft>
                <a:spcPts val="0"/>
              </a:spcAft>
              <a:buClr>
                <a:srgbClr val="262626"/>
              </a:buClr>
              <a:buSzPts val="1800"/>
              <a:buNone/>
              <a:defRPr/>
            </a:lvl4pPr>
            <a:lvl5pPr marL="2286000" lvl="4" indent="-228600" algn="l">
              <a:lnSpc>
                <a:spcPct val="90000"/>
              </a:lnSpc>
              <a:spcBef>
                <a:spcPts val="600"/>
              </a:spcBef>
              <a:spcAft>
                <a:spcPts val="0"/>
              </a:spcAft>
              <a:buClr>
                <a:srgbClr val="262626"/>
              </a:buClr>
              <a:buSzPts val="18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26"/>
          <p:cNvSpPr/>
          <p:nvPr/>
        </p:nvSpPr>
        <p:spPr>
          <a:xfrm>
            <a:off x="129521" y="0"/>
            <a:ext cx="2749481" cy="1364786"/>
          </a:xfrm>
          <a:custGeom>
            <a:avLst/>
            <a:gdLst/>
            <a:ahLst/>
            <a:cxnLst/>
            <a:rect l="l" t="t" r="r" b="b"/>
            <a:pathLst>
              <a:path w="4741280" h="2353474" extrusionOk="0">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18" name="Google Shape;118;p26"/>
          <p:cNvSpPr txBox="1">
            <a:spLocks noGrp="1"/>
          </p:cNvSpPr>
          <p:nvPr>
            <p:ph type="body" idx="2"/>
          </p:nvPr>
        </p:nvSpPr>
        <p:spPr>
          <a:xfrm>
            <a:off x="3865562" y="5276808"/>
            <a:ext cx="8097838" cy="369332"/>
          </a:xfrm>
          <a:prstGeom prst="rect">
            <a:avLst/>
          </a:prstGeom>
          <a:noFill/>
          <a:ln>
            <a:noFill/>
          </a:ln>
        </p:spPr>
        <p:txBody>
          <a:bodyPr spcFirstLastPara="1" wrap="square" lIns="91425" tIns="45700" rIns="91425" bIns="45700" anchor="t" anchorCtr="0">
            <a:spAutoFit/>
          </a:bodyPr>
          <a:lstStyle>
            <a:lvl1pPr marL="457200" lvl="0" indent="-228600" algn="r">
              <a:lnSpc>
                <a:spcPct val="90000"/>
              </a:lnSpc>
              <a:spcBef>
                <a:spcPts val="0"/>
              </a:spcBef>
              <a:spcAft>
                <a:spcPts val="0"/>
              </a:spcAft>
              <a:buClr>
                <a:schemeClr val="lt1"/>
              </a:buClr>
              <a:buSzPts val="2000"/>
              <a:buNone/>
              <a:defRPr sz="2000" b="0">
                <a:solidFill>
                  <a:schemeClr val="lt1"/>
                </a:solidFill>
              </a:defRPr>
            </a:lvl1pPr>
            <a:lvl2pPr marL="914400" lvl="1" indent="-228600" algn="r">
              <a:lnSpc>
                <a:spcPct val="90000"/>
              </a:lnSpc>
              <a:spcBef>
                <a:spcPts val="500"/>
              </a:spcBef>
              <a:spcAft>
                <a:spcPts val="0"/>
              </a:spcAft>
              <a:buClr>
                <a:schemeClr val="lt1"/>
              </a:buClr>
              <a:buSzPts val="2000"/>
              <a:buNone/>
              <a:defRPr>
                <a:solidFill>
                  <a:schemeClr val="lt1"/>
                </a:solidFill>
              </a:defRPr>
            </a:lvl2pPr>
            <a:lvl3pPr marL="1371600" lvl="2" indent="-228600" algn="l">
              <a:lnSpc>
                <a:spcPct val="90000"/>
              </a:lnSpc>
              <a:spcBef>
                <a:spcPts val="1200"/>
              </a:spcBef>
              <a:spcAft>
                <a:spcPts val="0"/>
              </a:spcAft>
              <a:buClr>
                <a:schemeClr val="dk2"/>
              </a:buClr>
              <a:buSzPts val="1800"/>
              <a:buNone/>
              <a:defRPr/>
            </a:lvl3pPr>
            <a:lvl4pPr marL="1828800" lvl="3" indent="-228600" algn="l">
              <a:lnSpc>
                <a:spcPct val="90000"/>
              </a:lnSpc>
              <a:spcBef>
                <a:spcPts val="1200"/>
              </a:spcBef>
              <a:spcAft>
                <a:spcPts val="0"/>
              </a:spcAft>
              <a:buClr>
                <a:srgbClr val="262626"/>
              </a:buClr>
              <a:buSzPts val="1800"/>
              <a:buNone/>
              <a:defRPr/>
            </a:lvl4pPr>
            <a:lvl5pPr marL="2286000" lvl="4" indent="-228600" algn="l">
              <a:lnSpc>
                <a:spcPct val="90000"/>
              </a:lnSpc>
              <a:spcBef>
                <a:spcPts val="600"/>
              </a:spcBef>
              <a:spcAft>
                <a:spcPts val="0"/>
              </a:spcAft>
              <a:buClr>
                <a:srgbClr val="262626"/>
              </a:buClr>
              <a:buSzPts val="18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00_TITLE OR TRANSITION">
  <p:cSld name="00_TITLE OR TRANSITION">
    <p:bg>
      <p:bgPr>
        <a:solidFill>
          <a:schemeClr val="dk2"/>
        </a:solidFill>
        <a:effectLst/>
      </p:bgPr>
    </p:bg>
    <p:spTree>
      <p:nvGrpSpPr>
        <p:cNvPr id="1" name="Shape 119"/>
        <p:cNvGrpSpPr/>
        <p:nvPr/>
      </p:nvGrpSpPr>
      <p:grpSpPr>
        <a:xfrm>
          <a:off x="0" y="0"/>
          <a:ext cx="0" cy="0"/>
          <a:chOff x="0" y="0"/>
          <a:chExt cx="0" cy="0"/>
        </a:xfrm>
      </p:grpSpPr>
      <p:sp>
        <p:nvSpPr>
          <p:cNvPr id="120" name="Google Shape;120;p27"/>
          <p:cNvSpPr/>
          <p:nvPr/>
        </p:nvSpPr>
        <p:spPr>
          <a:xfrm>
            <a:off x="1219939" y="-739444"/>
            <a:ext cx="9107555" cy="9034439"/>
          </a:xfrm>
          <a:prstGeom prst="ellipse">
            <a:avLst/>
          </a:prstGeom>
          <a:noFill/>
          <a:ln w="19050" cap="flat" cmpd="sng">
            <a:solidFill>
              <a:srgbClr val="75D1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21" name="Google Shape;121;p27"/>
          <p:cNvSpPr/>
          <p:nvPr/>
        </p:nvSpPr>
        <p:spPr>
          <a:xfrm>
            <a:off x="1219939" y="-739444"/>
            <a:ext cx="9107555" cy="9034439"/>
          </a:xfrm>
          <a:prstGeom prst="ellipse">
            <a:avLst/>
          </a:prstGeom>
          <a:noFill/>
          <a:ln w="19050" cap="flat" cmpd="sng">
            <a:solidFill>
              <a:srgbClr val="75D1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22" name="Google Shape;122;p27"/>
          <p:cNvSpPr/>
          <p:nvPr/>
        </p:nvSpPr>
        <p:spPr>
          <a:xfrm>
            <a:off x="5907634" y="3213970"/>
            <a:ext cx="2805809" cy="2783284"/>
          </a:xfrm>
          <a:prstGeom prst="ellipse">
            <a:avLst/>
          </a:prstGeom>
          <a:noFill/>
          <a:ln w="19050" cap="flat" cmpd="sng">
            <a:solidFill>
              <a:srgbClr val="75D1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23" name="Google Shape;123;p27"/>
          <p:cNvSpPr/>
          <p:nvPr/>
        </p:nvSpPr>
        <p:spPr>
          <a:xfrm>
            <a:off x="5907634" y="3213970"/>
            <a:ext cx="2805809" cy="2783284"/>
          </a:xfrm>
          <a:prstGeom prst="ellipse">
            <a:avLst/>
          </a:prstGeom>
          <a:noFill/>
          <a:ln w="19050" cap="flat" cmpd="sng">
            <a:solidFill>
              <a:srgbClr val="75D1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24" name="Google Shape;124;p27"/>
          <p:cNvSpPr txBox="1">
            <a:spLocks noGrp="1"/>
          </p:cNvSpPr>
          <p:nvPr>
            <p:ph type="ctrTitle"/>
          </p:nvPr>
        </p:nvSpPr>
        <p:spPr>
          <a:xfrm>
            <a:off x="1219939" y="916229"/>
            <a:ext cx="9107555" cy="3632325"/>
          </a:xfrm>
          <a:prstGeom prst="rect">
            <a:avLst/>
          </a:prstGeom>
          <a:noFill/>
          <a:ln>
            <a:noFill/>
          </a:ln>
        </p:spPr>
        <p:txBody>
          <a:bodyPr spcFirstLastPara="1" wrap="square" lIns="91425" tIns="45700" rIns="91425" bIns="45700" anchor="b" anchorCtr="0">
            <a:spAutoFit/>
          </a:bodyPr>
          <a:lstStyle>
            <a:lvl1pPr lvl="0" algn="ctr">
              <a:lnSpc>
                <a:spcPct val="90000"/>
              </a:lnSpc>
              <a:spcBef>
                <a:spcPts val="0"/>
              </a:spcBef>
              <a:spcAft>
                <a:spcPts val="0"/>
              </a:spcAft>
              <a:buClr>
                <a:srgbClr val="F7FCFF"/>
              </a:buClr>
              <a:buSzPts val="8000"/>
              <a:buFont typeface="Quattrocento Sans"/>
              <a:buNone/>
              <a:defRPr sz="8000" b="1" i="0">
                <a:solidFill>
                  <a:srgbClr val="F7FCFF"/>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50-50 Right Photo Layout">
  <p:cSld name="50-50 Right Photo Layout">
    <p:spTree>
      <p:nvGrpSpPr>
        <p:cNvPr id="1" name="Shape 22"/>
        <p:cNvGrpSpPr/>
        <p:nvPr/>
      </p:nvGrpSpPr>
      <p:grpSpPr>
        <a:xfrm>
          <a:off x="0" y="0"/>
          <a:ext cx="0" cy="0"/>
          <a:chOff x="0" y="0"/>
          <a:chExt cx="0" cy="0"/>
        </a:xfrm>
      </p:grpSpPr>
      <p:sp>
        <p:nvSpPr>
          <p:cNvPr id="23" name="Google Shape;23;p17"/>
          <p:cNvSpPr>
            <a:spLocks noGrp="1"/>
          </p:cNvSpPr>
          <p:nvPr>
            <p:ph type="pic" idx="2"/>
          </p:nvPr>
        </p:nvSpPr>
        <p:spPr>
          <a:xfrm>
            <a:off x="6129304" y="0"/>
            <a:ext cx="6062696" cy="6856100"/>
          </a:xfrm>
          <a:prstGeom prst="rect">
            <a:avLst/>
          </a:prstGeom>
          <a:noFill/>
          <a:ln>
            <a:noFill/>
          </a:ln>
        </p:spPr>
      </p:sp>
      <p:sp>
        <p:nvSpPr>
          <p:cNvPr id="24" name="Google Shape;24;p17"/>
          <p:cNvSpPr txBox="1">
            <a:spLocks noGrp="1"/>
          </p:cNvSpPr>
          <p:nvPr>
            <p:ph type="sldNum" idx="12"/>
          </p:nvPr>
        </p:nvSpPr>
        <p:spPr>
          <a:xfrm>
            <a:off x="11837561" y="6484937"/>
            <a:ext cx="38774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17"/>
          <p:cNvSpPr txBox="1">
            <a:spLocks noGrp="1"/>
          </p:cNvSpPr>
          <p:nvPr>
            <p:ph type="body" idx="1"/>
          </p:nvPr>
        </p:nvSpPr>
        <p:spPr>
          <a:xfrm>
            <a:off x="1875949" y="419100"/>
            <a:ext cx="2377440" cy="840230"/>
          </a:xfrm>
          <a:prstGeom prst="rect">
            <a:avLst/>
          </a:prstGeom>
          <a:noFill/>
          <a:ln>
            <a:noFill/>
          </a:ln>
        </p:spPr>
        <p:txBody>
          <a:bodyPr spcFirstLastPara="1" wrap="square" lIns="146300" tIns="45700" rIns="146300" bIns="45700" anchor="t" anchorCtr="0">
            <a:spAutoFit/>
          </a:bodyPr>
          <a:lstStyle>
            <a:lvl1pPr marL="457200" lvl="0" indent="-228600" algn="ctr">
              <a:lnSpc>
                <a:spcPct val="90000"/>
              </a:lnSpc>
              <a:spcBef>
                <a:spcPts val="1000"/>
              </a:spcBef>
              <a:spcAft>
                <a:spcPts val="0"/>
              </a:spcAft>
              <a:buClr>
                <a:schemeClr val="accent4"/>
              </a:buClr>
              <a:buSzPts val="5400"/>
              <a:buNone/>
              <a:defRPr sz="5400">
                <a:solidFill>
                  <a:schemeClr val="accent4"/>
                </a:solidFill>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rgbClr val="3F3F3F"/>
              </a:buClr>
              <a:buSzPts val="2200"/>
              <a:buNone/>
              <a:defRPr sz="2200">
                <a:solidFill>
                  <a:srgbClr val="3F3F3F"/>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1800"/>
              <a:buNone/>
              <a:defRPr sz="1800"/>
            </a:lvl3pPr>
            <a:lvl4pPr marL="1828800" lvl="3" indent="-228600" algn="ctr">
              <a:lnSpc>
                <a:spcPct val="90000"/>
              </a:lnSpc>
              <a:spcBef>
                <a:spcPts val="1200"/>
              </a:spcBef>
              <a:spcAft>
                <a:spcPts val="0"/>
              </a:spcAft>
              <a:buClr>
                <a:srgbClr val="262626"/>
              </a:buClr>
              <a:buSzPts val="1800"/>
              <a:buNone/>
              <a:defRPr sz="1800">
                <a:latin typeface="Quattrocento Sans"/>
                <a:ea typeface="Quattrocento Sans"/>
                <a:cs typeface="Quattrocento Sans"/>
                <a:sym typeface="Quattrocento Sans"/>
              </a:defRPr>
            </a:lvl4pPr>
            <a:lvl5pPr marL="2286000" lvl="4" indent="-228600" algn="ctr">
              <a:lnSpc>
                <a:spcPct val="90000"/>
              </a:lnSpc>
              <a:spcBef>
                <a:spcPts val="600"/>
              </a:spcBef>
              <a:spcAft>
                <a:spcPts val="0"/>
              </a:spcAft>
              <a:buClr>
                <a:srgbClr val="262626"/>
              </a:buClr>
              <a:buSzPts val="1600"/>
              <a:buNone/>
              <a:defRPr sz="160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7"/>
          <p:cNvSpPr txBox="1">
            <a:spLocks noGrp="1"/>
          </p:cNvSpPr>
          <p:nvPr>
            <p:ph type="body" idx="3"/>
          </p:nvPr>
        </p:nvSpPr>
        <p:spPr>
          <a:xfrm>
            <a:off x="0" y="3429000"/>
            <a:ext cx="6096000" cy="2594043"/>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0"/>
              </a:spcBef>
              <a:spcAft>
                <a:spcPts val="0"/>
              </a:spcAft>
              <a:buClr>
                <a:schemeClr val="dk2"/>
              </a:buClr>
              <a:buSzPts val="3600"/>
              <a:buNone/>
              <a:defRPr sz="3600" b="0" i="0">
                <a:solidFill>
                  <a:schemeClr val="dk2"/>
                </a:solidFill>
                <a:latin typeface="Quattrocento Sans"/>
                <a:ea typeface="Quattrocento Sans"/>
                <a:cs typeface="Quattrocento Sans"/>
                <a:sym typeface="Quattrocento Sans"/>
              </a:defRPr>
            </a:lvl1pPr>
            <a:lvl2pPr marL="914400" lvl="1" indent="-228600" algn="ctr">
              <a:lnSpc>
                <a:spcPct val="90000"/>
              </a:lnSpc>
              <a:spcBef>
                <a:spcPts val="3000"/>
              </a:spcBef>
              <a:spcAft>
                <a:spcPts val="0"/>
              </a:spcAft>
              <a:buClr>
                <a:srgbClr val="595959"/>
              </a:buClr>
              <a:buSzPts val="2800"/>
              <a:buNone/>
              <a:defRPr sz="2800"/>
            </a:lvl2pPr>
            <a:lvl3pPr marL="1371600" lvl="2" indent="-228600" algn="ctr">
              <a:lnSpc>
                <a:spcPct val="90000"/>
              </a:lnSpc>
              <a:spcBef>
                <a:spcPts val="1200"/>
              </a:spcBef>
              <a:spcAft>
                <a:spcPts val="0"/>
              </a:spcAft>
              <a:buClr>
                <a:srgbClr val="262626"/>
              </a:buClr>
              <a:buSzPts val="2400"/>
              <a:buNone/>
              <a:defRPr sz="2400" b="0">
                <a:solidFill>
                  <a:srgbClr val="262626"/>
                </a:solidFill>
                <a:latin typeface="Quattrocento Sans"/>
                <a:ea typeface="Quattrocento Sans"/>
                <a:cs typeface="Quattrocento Sans"/>
                <a:sym typeface="Quattrocento Sans"/>
              </a:defRPr>
            </a:lvl3pPr>
            <a:lvl4pPr marL="1828800" lvl="3" indent="-228600" algn="ctr">
              <a:lnSpc>
                <a:spcPct val="90000"/>
              </a:lnSpc>
              <a:spcBef>
                <a:spcPts val="600"/>
              </a:spcBef>
              <a:spcAft>
                <a:spcPts val="0"/>
              </a:spcAft>
              <a:buClr>
                <a:srgbClr val="262626"/>
              </a:buClr>
              <a:buSzPts val="2000"/>
              <a:buNone/>
              <a:defRPr sz="2000" b="1"/>
            </a:lvl4pPr>
            <a:lvl5pPr marL="2286000" lvl="4" indent="-228600" algn="ctr">
              <a:lnSpc>
                <a:spcPct val="90000"/>
              </a:lnSpc>
              <a:spcBef>
                <a:spcPts val="600"/>
              </a:spcBef>
              <a:spcAft>
                <a:spcPts val="0"/>
              </a:spcAft>
              <a:buClr>
                <a:srgbClr val="262626"/>
              </a:buClr>
              <a:buSzPts val="1800"/>
              <a:buNone/>
              <a:defRPr sz="1800"/>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7"/>
          <p:cNvSpPr txBox="1">
            <a:spLocks noGrp="1"/>
          </p:cNvSpPr>
          <p:nvPr>
            <p:ph type="body" idx="4"/>
          </p:nvPr>
        </p:nvSpPr>
        <p:spPr>
          <a:xfrm>
            <a:off x="0" y="1554163"/>
            <a:ext cx="6096000" cy="548957"/>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1000"/>
              </a:spcBef>
              <a:spcAft>
                <a:spcPts val="0"/>
              </a:spcAft>
              <a:buClr>
                <a:schemeClr val="dk1"/>
              </a:buClr>
              <a:buSzPts val="3600"/>
              <a:buNone/>
              <a:defRPr sz="3600" b="0">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rgbClr val="595959"/>
              </a:buClr>
              <a:buSzPts val="3200"/>
              <a:buNone/>
              <a:defRPr sz="3200" b="0">
                <a:solidFill>
                  <a:srgbClr val="595959"/>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2000"/>
              <a:buNone/>
              <a:defRPr/>
            </a:lvl3pPr>
            <a:lvl4pPr marL="1828800" lvl="3" indent="-228600" algn="ctr">
              <a:lnSpc>
                <a:spcPct val="90000"/>
              </a:lnSpc>
              <a:spcBef>
                <a:spcPts val="1200"/>
              </a:spcBef>
              <a:spcAft>
                <a:spcPts val="0"/>
              </a:spcAft>
              <a:buClr>
                <a:srgbClr val="262626"/>
              </a:buClr>
              <a:buSzPts val="1600"/>
              <a:buNone/>
              <a:defRPr/>
            </a:lvl4pPr>
            <a:lvl5pPr marL="2286000" lvl="4" indent="-228600" algn="ctr">
              <a:lnSpc>
                <a:spcPct val="90000"/>
              </a:lnSpc>
              <a:spcBef>
                <a:spcPts val="600"/>
              </a:spcBef>
              <a:spcAft>
                <a:spcPts val="0"/>
              </a:spcAft>
              <a:buClr>
                <a:srgbClr val="262626"/>
              </a:buClr>
              <a:buSzPts val="16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p:nvPr/>
        </p:nvSpPr>
        <p:spPr>
          <a:xfrm>
            <a:off x="10343911" y="6498718"/>
            <a:ext cx="52340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Quattrocento Sans"/>
                <a:ea typeface="Quattrocento Sans"/>
                <a:cs typeface="Quattrocento Sans"/>
                <a:sym typeface="Quattrocento Sans"/>
              </a:rPr>
              <a:t>‹#›</a:t>
            </a:fld>
            <a:endParaRPr sz="1200" b="0" i="0" u="none" strike="noStrike" cap="none">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DONUT BASE SECTION DIVIDER">
  <p:cSld name="DONUT BASE SECTION DIVIDER">
    <p:bg>
      <p:bgPr>
        <a:solidFill>
          <a:schemeClr val="dk2"/>
        </a:solidFill>
        <a:effectLst/>
      </p:bgPr>
    </p:bg>
    <p:spTree>
      <p:nvGrpSpPr>
        <p:cNvPr id="1" name="Shape 125"/>
        <p:cNvGrpSpPr/>
        <p:nvPr/>
      </p:nvGrpSpPr>
      <p:grpSpPr>
        <a:xfrm>
          <a:off x="0" y="0"/>
          <a:ext cx="0" cy="0"/>
          <a:chOff x="0" y="0"/>
          <a:chExt cx="0" cy="0"/>
        </a:xfrm>
      </p:grpSpPr>
      <p:sp>
        <p:nvSpPr>
          <p:cNvPr id="126" name="Google Shape;126;p28"/>
          <p:cNvSpPr/>
          <p:nvPr/>
        </p:nvSpPr>
        <p:spPr>
          <a:xfrm>
            <a:off x="2861702" y="157952"/>
            <a:ext cx="6483179" cy="648317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27" name="Google Shape;127;p28"/>
          <p:cNvSpPr txBox="1">
            <a:spLocks noGrp="1"/>
          </p:cNvSpPr>
          <p:nvPr>
            <p:ph type="ctrTitle"/>
          </p:nvPr>
        </p:nvSpPr>
        <p:spPr>
          <a:xfrm>
            <a:off x="3448777" y="2935629"/>
            <a:ext cx="5208335" cy="927824"/>
          </a:xfrm>
          <a:prstGeom prst="rect">
            <a:avLst/>
          </a:prstGeom>
          <a:noFill/>
          <a:ln>
            <a:noFill/>
          </a:ln>
        </p:spPr>
        <p:txBody>
          <a:bodyPr spcFirstLastPara="1" wrap="square" lIns="91425" tIns="45700" rIns="91425" bIns="45700" anchor="ctr" anchorCtr="0">
            <a:spAutoFit/>
          </a:bodyPr>
          <a:lstStyle>
            <a:lvl1pPr lvl="0" algn="ctr">
              <a:lnSpc>
                <a:spcPct val="95000"/>
              </a:lnSpc>
              <a:spcBef>
                <a:spcPts val="0"/>
              </a:spcBef>
              <a:spcAft>
                <a:spcPts val="0"/>
              </a:spcAft>
              <a:buClr>
                <a:schemeClr val="lt1"/>
              </a:buClr>
              <a:buSzPts val="4000"/>
              <a:buFont typeface="Quattrocento Sans"/>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8"/>
          <p:cNvSpPr/>
          <p:nvPr/>
        </p:nvSpPr>
        <p:spPr>
          <a:xfrm>
            <a:off x="3448777" y="745024"/>
            <a:ext cx="5309024" cy="5309025"/>
          </a:xfrm>
          <a:prstGeom prst="ellipse">
            <a:avLst/>
          </a:prstGeom>
          <a:noFill/>
          <a:ln w="184150" cap="rnd" cmpd="sng">
            <a:solidFill>
              <a:schemeClr val="accent4"/>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Quote light option CENTERED">
  <p:cSld name="1_Quote light option CENTERED">
    <p:spTree>
      <p:nvGrpSpPr>
        <p:cNvPr id="1" name="Shape 129"/>
        <p:cNvGrpSpPr/>
        <p:nvPr/>
      </p:nvGrpSpPr>
      <p:grpSpPr>
        <a:xfrm>
          <a:off x="0" y="0"/>
          <a:ext cx="0" cy="0"/>
          <a:chOff x="0" y="0"/>
          <a:chExt cx="0" cy="0"/>
        </a:xfrm>
      </p:grpSpPr>
      <p:sp>
        <p:nvSpPr>
          <p:cNvPr id="130" name="Google Shape;130;p29"/>
          <p:cNvSpPr txBox="1"/>
          <p:nvPr/>
        </p:nvSpPr>
        <p:spPr>
          <a:xfrm>
            <a:off x="5648960" y="419100"/>
            <a:ext cx="89408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0" i="0" u="none" strike="noStrike" cap="none">
                <a:solidFill>
                  <a:schemeClr val="accent4"/>
                </a:solidFill>
                <a:latin typeface="Arial Black"/>
                <a:ea typeface="Arial Black"/>
                <a:cs typeface="Arial Black"/>
                <a:sym typeface="Arial Black"/>
              </a:rPr>
              <a:t>“</a:t>
            </a:r>
            <a:endParaRPr sz="2800" b="0" i="0" u="none" strike="noStrike" cap="none">
              <a:solidFill>
                <a:schemeClr val="accent4"/>
              </a:solidFill>
              <a:latin typeface="Quattrocento Sans"/>
              <a:ea typeface="Quattrocento Sans"/>
              <a:cs typeface="Quattrocento Sans"/>
              <a:sym typeface="Quattrocento Sans"/>
            </a:endParaRPr>
          </a:p>
        </p:txBody>
      </p:sp>
      <p:sp>
        <p:nvSpPr>
          <p:cNvPr id="131" name="Google Shape;131;p29"/>
          <p:cNvSpPr txBox="1">
            <a:spLocks noGrp="1"/>
          </p:cNvSpPr>
          <p:nvPr>
            <p:ph type="body" idx="1"/>
          </p:nvPr>
        </p:nvSpPr>
        <p:spPr>
          <a:xfrm>
            <a:off x="3408362" y="5335071"/>
            <a:ext cx="8097838" cy="369332"/>
          </a:xfrm>
          <a:prstGeom prst="rect">
            <a:avLst/>
          </a:prstGeom>
          <a:noFill/>
          <a:ln>
            <a:noFill/>
          </a:ln>
        </p:spPr>
        <p:txBody>
          <a:bodyPr spcFirstLastPara="1" wrap="square" lIns="91425" tIns="45700" rIns="91425" bIns="45700" anchor="t" anchorCtr="0">
            <a:spAutoFit/>
          </a:bodyPr>
          <a:lstStyle>
            <a:lvl1pPr marL="457200" lvl="0" indent="-228600" algn="r">
              <a:lnSpc>
                <a:spcPct val="90000"/>
              </a:lnSpc>
              <a:spcBef>
                <a:spcPts val="0"/>
              </a:spcBef>
              <a:spcAft>
                <a:spcPts val="0"/>
              </a:spcAft>
              <a:buClr>
                <a:schemeClr val="dk2"/>
              </a:buClr>
              <a:buSzPts val="2000"/>
              <a:buNone/>
              <a:defRPr sz="2000">
                <a:solidFill>
                  <a:schemeClr val="dk2"/>
                </a:solidFill>
              </a:defRPr>
            </a:lvl1pPr>
            <a:lvl2pPr marL="914400" lvl="1" indent="-228600" algn="r">
              <a:lnSpc>
                <a:spcPct val="90000"/>
              </a:lnSpc>
              <a:spcBef>
                <a:spcPts val="500"/>
              </a:spcBef>
              <a:spcAft>
                <a:spcPts val="0"/>
              </a:spcAft>
              <a:buClr>
                <a:schemeClr val="lt1"/>
              </a:buClr>
              <a:buSzPts val="2000"/>
              <a:buNone/>
              <a:defRPr>
                <a:solidFill>
                  <a:schemeClr val="lt1"/>
                </a:solidFill>
              </a:defRPr>
            </a:lvl2pPr>
            <a:lvl3pPr marL="1371600" lvl="2" indent="-228600" algn="l">
              <a:lnSpc>
                <a:spcPct val="90000"/>
              </a:lnSpc>
              <a:spcBef>
                <a:spcPts val="1200"/>
              </a:spcBef>
              <a:spcAft>
                <a:spcPts val="0"/>
              </a:spcAft>
              <a:buClr>
                <a:schemeClr val="dk2"/>
              </a:buClr>
              <a:buSzPts val="1800"/>
              <a:buNone/>
              <a:defRPr/>
            </a:lvl3pPr>
            <a:lvl4pPr marL="1828800" lvl="3" indent="-228600" algn="l">
              <a:lnSpc>
                <a:spcPct val="90000"/>
              </a:lnSpc>
              <a:spcBef>
                <a:spcPts val="1200"/>
              </a:spcBef>
              <a:spcAft>
                <a:spcPts val="0"/>
              </a:spcAft>
              <a:buClr>
                <a:srgbClr val="262626"/>
              </a:buClr>
              <a:buSzPts val="1800"/>
              <a:buNone/>
              <a:defRPr/>
            </a:lvl4pPr>
            <a:lvl5pPr marL="2286000" lvl="4" indent="-228600" algn="l">
              <a:lnSpc>
                <a:spcPct val="90000"/>
              </a:lnSpc>
              <a:spcBef>
                <a:spcPts val="600"/>
              </a:spcBef>
              <a:spcAft>
                <a:spcPts val="0"/>
              </a:spcAft>
              <a:buClr>
                <a:srgbClr val="262626"/>
              </a:buClr>
              <a:buSzPts val="18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29"/>
          <p:cNvSpPr txBox="1">
            <a:spLocks noGrp="1"/>
          </p:cNvSpPr>
          <p:nvPr>
            <p:ph type="body" idx="2"/>
          </p:nvPr>
        </p:nvSpPr>
        <p:spPr>
          <a:xfrm>
            <a:off x="304800" y="2884235"/>
            <a:ext cx="11658600" cy="1089529"/>
          </a:xfrm>
          <a:prstGeom prst="rect">
            <a:avLst/>
          </a:prstGeom>
          <a:noFill/>
          <a:ln>
            <a:noFill/>
          </a:ln>
        </p:spPr>
        <p:txBody>
          <a:bodyPr spcFirstLastPara="1" wrap="square" lIns="91425" tIns="45700" rIns="91425" bIns="45700" anchor="ctr" anchorCtr="0">
            <a:spAutoFit/>
          </a:bodyPr>
          <a:lstStyle>
            <a:lvl1pPr marL="457200" lvl="0" indent="-228600" algn="ctr">
              <a:lnSpc>
                <a:spcPct val="90000"/>
              </a:lnSpc>
              <a:spcBef>
                <a:spcPts val="0"/>
              </a:spcBef>
              <a:spcAft>
                <a:spcPts val="0"/>
              </a:spcAft>
              <a:buClr>
                <a:srgbClr val="3F3F3F"/>
              </a:buClr>
              <a:buSzPts val="3600"/>
              <a:buNone/>
              <a:defRPr sz="3600" b="0">
                <a:solidFill>
                  <a:srgbClr val="3F3F3F"/>
                </a:solidFill>
              </a:defRPr>
            </a:lvl1pPr>
            <a:lvl2pPr marL="914400" lvl="1" indent="-228600" algn="ctr">
              <a:lnSpc>
                <a:spcPct val="90000"/>
              </a:lnSpc>
              <a:spcBef>
                <a:spcPts val="0"/>
              </a:spcBef>
              <a:spcAft>
                <a:spcPts val="0"/>
              </a:spcAft>
              <a:buClr>
                <a:srgbClr val="3F3F3F"/>
              </a:buClr>
              <a:buSzPts val="3600"/>
              <a:buNone/>
              <a:defRPr sz="3600" b="1">
                <a:solidFill>
                  <a:srgbClr val="3F3F3F"/>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800"/>
              <a:buNone/>
              <a:defRPr/>
            </a:lvl3pPr>
            <a:lvl4pPr marL="1828800" lvl="3" indent="-228600" algn="l">
              <a:lnSpc>
                <a:spcPct val="90000"/>
              </a:lnSpc>
              <a:spcBef>
                <a:spcPts val="1200"/>
              </a:spcBef>
              <a:spcAft>
                <a:spcPts val="0"/>
              </a:spcAft>
              <a:buClr>
                <a:srgbClr val="262626"/>
              </a:buClr>
              <a:buSzPts val="1800"/>
              <a:buNone/>
              <a:defRPr/>
            </a:lvl4pPr>
            <a:lvl5pPr marL="2286000" lvl="4" indent="-228600" algn="l">
              <a:lnSpc>
                <a:spcPct val="90000"/>
              </a:lnSpc>
              <a:spcBef>
                <a:spcPts val="600"/>
              </a:spcBef>
              <a:spcAft>
                <a:spcPts val="0"/>
              </a:spcAft>
              <a:buClr>
                <a:srgbClr val="262626"/>
              </a:buClr>
              <a:buSzPts val="18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29"/>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Callout with small Non-bulleted">
  <p:cSld name="7_Callout with small Non-bulleted">
    <p:spTree>
      <p:nvGrpSpPr>
        <p:cNvPr id="1" name="Shape 134"/>
        <p:cNvGrpSpPr/>
        <p:nvPr/>
      </p:nvGrpSpPr>
      <p:grpSpPr>
        <a:xfrm>
          <a:off x="0" y="0"/>
          <a:ext cx="0" cy="0"/>
          <a:chOff x="0" y="0"/>
          <a:chExt cx="0" cy="0"/>
        </a:xfrm>
      </p:grpSpPr>
      <p:sp>
        <p:nvSpPr>
          <p:cNvPr id="135" name="Google Shape;135;p30"/>
          <p:cNvSpPr/>
          <p:nvPr/>
        </p:nvSpPr>
        <p:spPr>
          <a:xfrm>
            <a:off x="129521" y="0"/>
            <a:ext cx="4741280" cy="2353474"/>
          </a:xfrm>
          <a:custGeom>
            <a:avLst/>
            <a:gdLst/>
            <a:ahLst/>
            <a:cxnLst/>
            <a:rect l="l" t="t" r="r" b="b"/>
            <a:pathLst>
              <a:path w="4741280" h="2353474" extrusionOk="0">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36" name="Google Shape;136;p30"/>
          <p:cNvSpPr txBox="1">
            <a:spLocks noGrp="1"/>
          </p:cNvSpPr>
          <p:nvPr>
            <p:ph type="body" idx="1"/>
          </p:nvPr>
        </p:nvSpPr>
        <p:spPr>
          <a:xfrm>
            <a:off x="6096000" y="431800"/>
            <a:ext cx="5371038" cy="1830245"/>
          </a:xfrm>
          <a:prstGeom prst="rect">
            <a:avLst/>
          </a:prstGeom>
          <a:noFill/>
          <a:ln>
            <a:noFill/>
          </a:ln>
        </p:spPr>
        <p:txBody>
          <a:bodyPr spcFirstLastPara="1" wrap="square" lIns="146300" tIns="45700" rIns="146300" bIns="45700" anchor="t" anchorCtr="0">
            <a:spAutoFit/>
          </a:bodyPr>
          <a:lstStyle>
            <a:lvl1pPr marL="457200" marR="0" lvl="0" indent="-228600" algn="l">
              <a:lnSpc>
                <a:spcPct val="90000"/>
              </a:lnSpc>
              <a:spcBef>
                <a:spcPts val="1200"/>
              </a:spcBef>
              <a:spcAft>
                <a:spcPts val="0"/>
              </a:spcAft>
              <a:buClr>
                <a:schemeClr val="dk1"/>
              </a:buClr>
              <a:buSzPts val="2823"/>
              <a:buFont typeface="Noto Sans Symbols"/>
              <a:buNone/>
              <a:defRPr sz="3137">
                <a:solidFill>
                  <a:schemeClr val="dk2"/>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95959"/>
              </a:buClr>
              <a:buSzPts val="1961"/>
              <a:buNone/>
              <a:defRPr sz="1961"/>
            </a:lvl2pPr>
            <a:lvl3pPr marL="1371600" lvl="2" indent="-228600" algn="l">
              <a:lnSpc>
                <a:spcPct val="90000"/>
              </a:lnSpc>
              <a:spcBef>
                <a:spcPts val="1200"/>
              </a:spcBef>
              <a:spcAft>
                <a:spcPts val="0"/>
              </a:spcAft>
              <a:buClr>
                <a:schemeClr val="dk2"/>
              </a:buClr>
              <a:buSzPts val="1961"/>
              <a:buNone/>
              <a:defRPr sz="1961"/>
            </a:lvl3pPr>
            <a:lvl4pPr marL="1828800" lvl="3" indent="-228600" algn="l">
              <a:lnSpc>
                <a:spcPct val="90000"/>
              </a:lnSpc>
              <a:spcBef>
                <a:spcPts val="1200"/>
              </a:spcBef>
              <a:spcAft>
                <a:spcPts val="0"/>
              </a:spcAft>
              <a:buClr>
                <a:srgbClr val="262626"/>
              </a:buClr>
              <a:buSzPts val="1600"/>
              <a:buNone/>
              <a:defRPr/>
            </a:lvl4pPr>
            <a:lvl5pPr marL="2286000" lvl="4" indent="-228600" algn="l">
              <a:lnSpc>
                <a:spcPct val="90000"/>
              </a:lnSpc>
              <a:spcBef>
                <a:spcPts val="600"/>
              </a:spcBef>
              <a:spcAft>
                <a:spcPts val="0"/>
              </a:spcAft>
              <a:buClr>
                <a:srgbClr val="262626"/>
              </a:buClr>
              <a:buSzPts val="16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30"/>
          <p:cNvSpPr txBox="1">
            <a:spLocks noGrp="1"/>
          </p:cNvSpPr>
          <p:nvPr>
            <p:ph type="body" idx="2"/>
          </p:nvPr>
        </p:nvSpPr>
        <p:spPr>
          <a:xfrm>
            <a:off x="293687" y="3436331"/>
            <a:ext cx="2286000" cy="1802032"/>
          </a:xfrm>
          <a:prstGeom prst="rect">
            <a:avLst/>
          </a:prstGeom>
          <a:noFill/>
          <a:ln>
            <a:noFill/>
          </a:ln>
        </p:spPr>
        <p:txBody>
          <a:bodyPr spcFirstLastPara="1" wrap="square" lIns="182875" tIns="146300" rIns="182875" bIns="45700" anchor="t" anchorCtr="0">
            <a:spAutoFit/>
          </a:bodyPr>
          <a:lstStyle>
            <a:lvl1pPr marL="457200" lvl="0" indent="-228600" algn="l">
              <a:lnSpc>
                <a:spcPct val="90000"/>
              </a:lnSpc>
              <a:spcBef>
                <a:spcPts val="1000"/>
              </a:spcBef>
              <a:spcAft>
                <a:spcPts val="0"/>
              </a:spcAft>
              <a:buClr>
                <a:schemeClr val="dk1"/>
              </a:buClr>
              <a:buSzPts val="1600"/>
              <a:buNone/>
              <a:defRPr sz="1600" b="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30"/>
          <p:cNvSpPr txBox="1">
            <a:spLocks noGrp="1"/>
          </p:cNvSpPr>
          <p:nvPr>
            <p:ph type="title"/>
          </p:nvPr>
        </p:nvSpPr>
        <p:spPr>
          <a:xfrm>
            <a:off x="555244" y="0"/>
            <a:ext cx="4083304" cy="1926336"/>
          </a:xfrm>
          <a:prstGeom prst="rect">
            <a:avLst/>
          </a:prstGeom>
          <a:noFill/>
          <a:ln>
            <a:noFill/>
          </a:ln>
        </p:spPr>
        <p:txBody>
          <a:bodyPr spcFirstLastPara="1" wrap="square" lIns="146300" tIns="420600" rIns="146300" bIns="45700" anchor="t" anchorCtr="0">
            <a:spAutoFit/>
          </a:bodyPr>
          <a:lstStyle>
            <a:lvl1pPr lvl="0" algn="l">
              <a:lnSpc>
                <a:spcPct val="90000"/>
              </a:lnSpc>
              <a:spcBef>
                <a:spcPts val="0"/>
              </a:spcBef>
              <a:spcAft>
                <a:spcPts val="0"/>
              </a:spcAft>
              <a:buClr>
                <a:schemeClr val="lt1"/>
              </a:buClr>
              <a:buSzPts val="3200"/>
              <a:buFont typeface="Quattrocento Sans"/>
              <a:buNone/>
              <a:defRPr sz="3200" b="0">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0"/>
          <p:cNvSpPr txBox="1">
            <a:spLocks noGrp="1"/>
          </p:cNvSpPr>
          <p:nvPr>
            <p:ph type="body" idx="3"/>
          </p:nvPr>
        </p:nvSpPr>
        <p:spPr>
          <a:xfrm>
            <a:off x="2661017" y="3436331"/>
            <a:ext cx="2286000" cy="1802032"/>
          </a:xfrm>
          <a:prstGeom prst="rect">
            <a:avLst/>
          </a:prstGeom>
          <a:noFill/>
          <a:ln>
            <a:noFill/>
          </a:ln>
        </p:spPr>
        <p:txBody>
          <a:bodyPr spcFirstLastPara="1" wrap="square" lIns="182875" tIns="146300" rIns="91425" bIns="45700" anchor="t" anchorCtr="0">
            <a:spAutoFit/>
          </a:bodyPr>
          <a:lstStyle>
            <a:lvl1pPr marL="457200" lvl="0" indent="-228600" algn="l">
              <a:lnSpc>
                <a:spcPct val="90000"/>
              </a:lnSpc>
              <a:spcBef>
                <a:spcPts val="1000"/>
              </a:spcBef>
              <a:spcAft>
                <a:spcPts val="0"/>
              </a:spcAft>
              <a:buClr>
                <a:srgbClr val="262626"/>
              </a:buClr>
              <a:buSzPts val="1600"/>
              <a:buNone/>
              <a:defRPr sz="1600" b="1">
                <a:solidFill>
                  <a:srgbClr val="262626"/>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b="0">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b="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b="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0"/>
          <p:cNvSpPr txBox="1">
            <a:spLocks noGrp="1"/>
          </p:cNvSpPr>
          <p:nvPr>
            <p:ph type="body" idx="4"/>
          </p:nvPr>
        </p:nvSpPr>
        <p:spPr>
          <a:xfrm>
            <a:off x="5028347" y="3436331"/>
            <a:ext cx="2286000" cy="1802032"/>
          </a:xfrm>
          <a:prstGeom prst="rect">
            <a:avLst/>
          </a:prstGeom>
          <a:noFill/>
          <a:ln>
            <a:noFill/>
          </a:ln>
        </p:spPr>
        <p:txBody>
          <a:bodyPr spcFirstLastPara="1" wrap="square" lIns="182875" tIns="146300" rIns="91425" bIns="45700" anchor="t" anchorCtr="0">
            <a:spAutoFit/>
          </a:bodyPr>
          <a:lstStyle>
            <a:lvl1pPr marL="457200" lvl="0" indent="-228600" algn="l">
              <a:lnSpc>
                <a:spcPct val="90000"/>
              </a:lnSpc>
              <a:spcBef>
                <a:spcPts val="1000"/>
              </a:spcBef>
              <a:spcAft>
                <a:spcPts val="0"/>
              </a:spcAft>
              <a:buClr>
                <a:srgbClr val="262626"/>
              </a:buClr>
              <a:buSzPts val="1600"/>
              <a:buNone/>
              <a:defRPr sz="1600" b="1">
                <a:solidFill>
                  <a:srgbClr val="262626"/>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b="0">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b="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b="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30"/>
          <p:cNvSpPr txBox="1">
            <a:spLocks noGrp="1"/>
          </p:cNvSpPr>
          <p:nvPr>
            <p:ph type="body" idx="5"/>
          </p:nvPr>
        </p:nvSpPr>
        <p:spPr>
          <a:xfrm>
            <a:off x="7395677" y="3436331"/>
            <a:ext cx="2286000" cy="1802032"/>
          </a:xfrm>
          <a:prstGeom prst="rect">
            <a:avLst/>
          </a:prstGeom>
          <a:noFill/>
          <a:ln>
            <a:noFill/>
          </a:ln>
        </p:spPr>
        <p:txBody>
          <a:bodyPr spcFirstLastPara="1" wrap="square" lIns="182875" tIns="146300" rIns="91425" bIns="45700" anchor="t" anchorCtr="0">
            <a:spAutoFit/>
          </a:bodyPr>
          <a:lstStyle>
            <a:lvl1pPr marL="457200" lvl="0" indent="-228600" algn="l">
              <a:lnSpc>
                <a:spcPct val="90000"/>
              </a:lnSpc>
              <a:spcBef>
                <a:spcPts val="1000"/>
              </a:spcBef>
              <a:spcAft>
                <a:spcPts val="0"/>
              </a:spcAft>
              <a:buClr>
                <a:srgbClr val="262626"/>
              </a:buClr>
              <a:buSzPts val="1600"/>
              <a:buNone/>
              <a:defRPr sz="1600" b="1">
                <a:solidFill>
                  <a:srgbClr val="262626"/>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b="0">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b="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b="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30"/>
          <p:cNvSpPr txBox="1">
            <a:spLocks noGrp="1"/>
          </p:cNvSpPr>
          <p:nvPr>
            <p:ph type="body" idx="6"/>
          </p:nvPr>
        </p:nvSpPr>
        <p:spPr>
          <a:xfrm>
            <a:off x="9763006" y="3436331"/>
            <a:ext cx="2286000" cy="1802032"/>
          </a:xfrm>
          <a:prstGeom prst="rect">
            <a:avLst/>
          </a:prstGeom>
          <a:noFill/>
          <a:ln>
            <a:noFill/>
          </a:ln>
        </p:spPr>
        <p:txBody>
          <a:bodyPr spcFirstLastPara="1" wrap="square" lIns="182875" tIns="146300" rIns="91425" bIns="45700" anchor="t" anchorCtr="0">
            <a:spAutoFit/>
          </a:bodyPr>
          <a:lstStyle>
            <a:lvl1pPr marL="457200" lvl="0" indent="-228600" algn="l">
              <a:lnSpc>
                <a:spcPct val="90000"/>
              </a:lnSpc>
              <a:spcBef>
                <a:spcPts val="1000"/>
              </a:spcBef>
              <a:spcAft>
                <a:spcPts val="0"/>
              </a:spcAft>
              <a:buClr>
                <a:srgbClr val="262626"/>
              </a:buClr>
              <a:buSzPts val="1600"/>
              <a:buNone/>
              <a:defRPr sz="1600" b="1">
                <a:solidFill>
                  <a:srgbClr val="262626"/>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sz="1400" b="0">
                <a:solidFill>
                  <a:schemeClr val="dk1"/>
                </a:solidFill>
                <a:latin typeface="Quattrocento Sans"/>
                <a:ea typeface="Quattrocento Sans"/>
                <a:cs typeface="Quattrocento Sans"/>
                <a:sym typeface="Quattrocento Sans"/>
              </a:defRPr>
            </a:lvl2pPr>
            <a:lvl3pPr marL="1371600" lvl="2" indent="-228600" algn="l">
              <a:lnSpc>
                <a:spcPct val="90000"/>
              </a:lnSpc>
              <a:spcBef>
                <a:spcPts val="1200"/>
              </a:spcBef>
              <a:spcAft>
                <a:spcPts val="0"/>
              </a:spcAft>
              <a:buClr>
                <a:schemeClr val="dk2"/>
              </a:buClr>
              <a:buSzPts val="1200"/>
              <a:buNone/>
              <a:defRPr sz="1200" b="0">
                <a:latin typeface="Quattrocento Sans"/>
                <a:ea typeface="Quattrocento Sans"/>
                <a:cs typeface="Quattrocento Sans"/>
                <a:sym typeface="Quattrocento Sans"/>
              </a:defRPr>
            </a:lvl3pPr>
            <a:lvl4pPr marL="1828800" lvl="3" indent="-228600" algn="l">
              <a:lnSpc>
                <a:spcPct val="90000"/>
              </a:lnSpc>
              <a:spcBef>
                <a:spcPts val="1200"/>
              </a:spcBef>
              <a:spcAft>
                <a:spcPts val="0"/>
              </a:spcAft>
              <a:buClr>
                <a:srgbClr val="262626"/>
              </a:buClr>
              <a:buSzPts val="1100"/>
              <a:buNone/>
              <a:defRPr sz="1100" b="0">
                <a:latin typeface="Quattrocento Sans"/>
                <a:ea typeface="Quattrocento Sans"/>
                <a:cs typeface="Quattrocento Sans"/>
                <a:sym typeface="Quattrocento Sans"/>
              </a:defRPr>
            </a:lvl4pPr>
            <a:lvl5pPr marL="2286000" lvl="4" indent="-228600" algn="l">
              <a:lnSpc>
                <a:spcPct val="90000"/>
              </a:lnSpc>
              <a:spcBef>
                <a:spcPts val="600"/>
              </a:spcBef>
              <a:spcAft>
                <a:spcPts val="0"/>
              </a:spcAft>
              <a:buClr>
                <a:srgbClr val="262626"/>
              </a:buClr>
              <a:buSzPts val="1100"/>
              <a:buNone/>
              <a:defRPr sz="1100" b="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30"/>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8_Title,  5 Pillars smaller text">
  <p:cSld name="8_Title,  5 Pillars smaller text">
    <p:spTree>
      <p:nvGrpSpPr>
        <p:cNvPr id="1" name="Shape 144"/>
        <p:cNvGrpSpPr/>
        <p:nvPr/>
      </p:nvGrpSpPr>
      <p:grpSpPr>
        <a:xfrm>
          <a:off x="0" y="0"/>
          <a:ext cx="0" cy="0"/>
          <a:chOff x="0" y="0"/>
          <a:chExt cx="0" cy="0"/>
        </a:xfrm>
      </p:grpSpPr>
      <p:sp>
        <p:nvSpPr>
          <p:cNvPr id="145" name="Google Shape;145;p31"/>
          <p:cNvSpPr/>
          <p:nvPr/>
        </p:nvSpPr>
        <p:spPr>
          <a:xfrm>
            <a:off x="0" y="0"/>
            <a:ext cx="12192000" cy="12143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46" name="Google Shape;146;p31"/>
          <p:cNvSpPr txBox="1">
            <a:spLocks noGrp="1"/>
          </p:cNvSpPr>
          <p:nvPr>
            <p:ph type="body" idx="1"/>
          </p:nvPr>
        </p:nvSpPr>
        <p:spPr>
          <a:xfrm>
            <a:off x="304800" y="2598127"/>
            <a:ext cx="3714704" cy="2524794"/>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1000"/>
              </a:spcBef>
              <a:spcAft>
                <a:spcPts val="0"/>
              </a:spcAft>
              <a:buClr>
                <a:schemeClr val="dk2"/>
              </a:buClr>
              <a:buSzPts val="2400"/>
              <a:buNone/>
              <a:defRPr sz="2400">
                <a:solidFill>
                  <a:schemeClr val="dk2"/>
                </a:solidFill>
                <a:latin typeface="Quattrocento Sans"/>
                <a:ea typeface="Quattrocento Sans"/>
                <a:cs typeface="Quattrocento Sans"/>
                <a:sym typeface="Quattrocento Sans"/>
              </a:defRPr>
            </a:lvl1pPr>
            <a:lvl2pPr marL="914400" lvl="1" indent="-228600" algn="ctr">
              <a:lnSpc>
                <a:spcPct val="90000"/>
              </a:lnSpc>
              <a:spcBef>
                <a:spcPts val="3000"/>
              </a:spcBef>
              <a:spcAft>
                <a:spcPts val="0"/>
              </a:spcAft>
              <a:buClr>
                <a:schemeClr val="dk1"/>
              </a:buClr>
              <a:buSzPts val="2000"/>
              <a:buFont typeface="Arial"/>
              <a:buNone/>
              <a:defRPr sz="2000">
                <a:solidFill>
                  <a:schemeClr val="dk1"/>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1800"/>
              <a:buNone/>
              <a:defRPr sz="1800"/>
            </a:lvl3pPr>
            <a:lvl4pPr marL="1828800" lvl="3" indent="-228600" algn="ctr">
              <a:lnSpc>
                <a:spcPct val="90000"/>
              </a:lnSpc>
              <a:spcBef>
                <a:spcPts val="1200"/>
              </a:spcBef>
              <a:spcAft>
                <a:spcPts val="0"/>
              </a:spcAft>
              <a:buClr>
                <a:srgbClr val="262626"/>
              </a:buClr>
              <a:buSzPts val="1800"/>
              <a:buNone/>
              <a:defRPr sz="1800">
                <a:latin typeface="Quattrocento Sans"/>
                <a:ea typeface="Quattrocento Sans"/>
                <a:cs typeface="Quattrocento Sans"/>
                <a:sym typeface="Quattrocento Sans"/>
              </a:defRPr>
            </a:lvl4pPr>
            <a:lvl5pPr marL="2286000" lvl="4" indent="-228600" algn="ctr">
              <a:lnSpc>
                <a:spcPct val="90000"/>
              </a:lnSpc>
              <a:spcBef>
                <a:spcPts val="600"/>
              </a:spcBef>
              <a:spcAft>
                <a:spcPts val="0"/>
              </a:spcAft>
              <a:buClr>
                <a:srgbClr val="262626"/>
              </a:buClr>
              <a:buSzPts val="1600"/>
              <a:buNone/>
              <a:defRPr sz="160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1"/>
          <p:cNvSpPr txBox="1">
            <a:spLocks noGrp="1"/>
          </p:cNvSpPr>
          <p:nvPr>
            <p:ph type="body" idx="2"/>
          </p:nvPr>
        </p:nvSpPr>
        <p:spPr>
          <a:xfrm>
            <a:off x="4168631" y="2598127"/>
            <a:ext cx="3840480" cy="2524794"/>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1000"/>
              </a:spcBef>
              <a:spcAft>
                <a:spcPts val="0"/>
              </a:spcAft>
              <a:buClr>
                <a:schemeClr val="dk2"/>
              </a:buClr>
              <a:buSzPts val="2400"/>
              <a:buNone/>
              <a:defRPr sz="2400">
                <a:solidFill>
                  <a:schemeClr val="dk2"/>
                </a:solidFill>
                <a:latin typeface="Quattrocento Sans"/>
                <a:ea typeface="Quattrocento Sans"/>
                <a:cs typeface="Quattrocento Sans"/>
                <a:sym typeface="Quattrocento Sans"/>
              </a:defRPr>
            </a:lvl1pPr>
            <a:lvl2pPr marL="914400" lvl="1" indent="-228600" algn="ctr">
              <a:lnSpc>
                <a:spcPct val="90000"/>
              </a:lnSpc>
              <a:spcBef>
                <a:spcPts val="1000"/>
              </a:spcBef>
              <a:spcAft>
                <a:spcPts val="0"/>
              </a:spcAft>
              <a:buClr>
                <a:schemeClr val="dk1"/>
              </a:buClr>
              <a:buSzPts val="2000"/>
              <a:buFont typeface="Arial"/>
              <a:buNone/>
              <a:defRPr sz="2000">
                <a:solidFill>
                  <a:schemeClr val="dk1"/>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1800"/>
              <a:buNone/>
              <a:defRPr sz="1800"/>
            </a:lvl3pPr>
            <a:lvl4pPr marL="1828800" lvl="3" indent="-228600" algn="ctr">
              <a:lnSpc>
                <a:spcPct val="90000"/>
              </a:lnSpc>
              <a:spcBef>
                <a:spcPts val="1200"/>
              </a:spcBef>
              <a:spcAft>
                <a:spcPts val="0"/>
              </a:spcAft>
              <a:buClr>
                <a:srgbClr val="262626"/>
              </a:buClr>
              <a:buSzPts val="1800"/>
              <a:buNone/>
              <a:defRPr sz="1800">
                <a:latin typeface="Quattrocento Sans"/>
                <a:ea typeface="Quattrocento Sans"/>
                <a:cs typeface="Quattrocento Sans"/>
                <a:sym typeface="Quattrocento Sans"/>
              </a:defRPr>
            </a:lvl4pPr>
            <a:lvl5pPr marL="2286000" lvl="4" indent="-228600" algn="ctr">
              <a:lnSpc>
                <a:spcPct val="90000"/>
              </a:lnSpc>
              <a:spcBef>
                <a:spcPts val="600"/>
              </a:spcBef>
              <a:spcAft>
                <a:spcPts val="0"/>
              </a:spcAft>
              <a:buClr>
                <a:srgbClr val="262626"/>
              </a:buClr>
              <a:buSzPts val="1600"/>
              <a:buNone/>
              <a:defRPr sz="160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31"/>
          <p:cNvSpPr txBox="1">
            <a:spLocks noGrp="1"/>
          </p:cNvSpPr>
          <p:nvPr>
            <p:ph type="body" idx="3"/>
          </p:nvPr>
        </p:nvSpPr>
        <p:spPr>
          <a:xfrm>
            <a:off x="8158238" y="2598127"/>
            <a:ext cx="3773077" cy="2524794"/>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1000"/>
              </a:spcBef>
              <a:spcAft>
                <a:spcPts val="0"/>
              </a:spcAft>
              <a:buClr>
                <a:schemeClr val="dk2"/>
              </a:buClr>
              <a:buSzPts val="2400"/>
              <a:buNone/>
              <a:defRPr sz="2400">
                <a:solidFill>
                  <a:schemeClr val="dk2"/>
                </a:solidFill>
                <a:latin typeface="Quattrocento Sans"/>
                <a:ea typeface="Quattrocento Sans"/>
                <a:cs typeface="Quattrocento Sans"/>
                <a:sym typeface="Quattrocento Sans"/>
              </a:defRPr>
            </a:lvl1pPr>
            <a:lvl2pPr marL="914400" lvl="1" indent="-228600" algn="ctr">
              <a:lnSpc>
                <a:spcPct val="90000"/>
              </a:lnSpc>
              <a:spcBef>
                <a:spcPts val="1000"/>
              </a:spcBef>
              <a:spcAft>
                <a:spcPts val="0"/>
              </a:spcAft>
              <a:buClr>
                <a:schemeClr val="dk1"/>
              </a:buClr>
              <a:buSzPts val="2000"/>
              <a:buFont typeface="Arial"/>
              <a:buNone/>
              <a:defRPr sz="2000">
                <a:solidFill>
                  <a:schemeClr val="dk1"/>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1800"/>
              <a:buNone/>
              <a:defRPr sz="1800"/>
            </a:lvl3pPr>
            <a:lvl4pPr marL="1828800" lvl="3" indent="-228600" algn="ctr">
              <a:lnSpc>
                <a:spcPct val="90000"/>
              </a:lnSpc>
              <a:spcBef>
                <a:spcPts val="1200"/>
              </a:spcBef>
              <a:spcAft>
                <a:spcPts val="0"/>
              </a:spcAft>
              <a:buClr>
                <a:srgbClr val="262626"/>
              </a:buClr>
              <a:buSzPts val="1800"/>
              <a:buNone/>
              <a:defRPr sz="1800">
                <a:latin typeface="Quattrocento Sans"/>
                <a:ea typeface="Quattrocento Sans"/>
                <a:cs typeface="Quattrocento Sans"/>
                <a:sym typeface="Quattrocento Sans"/>
              </a:defRPr>
            </a:lvl4pPr>
            <a:lvl5pPr marL="2286000" lvl="4" indent="-228600" algn="ctr">
              <a:lnSpc>
                <a:spcPct val="90000"/>
              </a:lnSpc>
              <a:spcBef>
                <a:spcPts val="600"/>
              </a:spcBef>
              <a:spcAft>
                <a:spcPts val="0"/>
              </a:spcAft>
              <a:buClr>
                <a:srgbClr val="262626"/>
              </a:buClr>
              <a:buSzPts val="1600"/>
              <a:buNone/>
              <a:defRPr sz="1600">
                <a:latin typeface="Quattrocento Sans"/>
                <a:ea typeface="Quattrocento Sans"/>
                <a:cs typeface="Quattrocento Sans"/>
                <a:sym typeface="Quattrocento Sans"/>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31"/>
          <p:cNvSpPr/>
          <p:nvPr/>
        </p:nvSpPr>
        <p:spPr>
          <a:xfrm>
            <a:off x="129521" y="0"/>
            <a:ext cx="2749481" cy="1364786"/>
          </a:xfrm>
          <a:custGeom>
            <a:avLst/>
            <a:gdLst/>
            <a:ahLst/>
            <a:cxnLst/>
            <a:rect l="l" t="t" r="r" b="b"/>
            <a:pathLst>
              <a:path w="4741280" h="2353474" extrusionOk="0">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50" name="Google Shape;150;p31"/>
          <p:cNvSpPr txBox="1">
            <a:spLocks noGrp="1"/>
          </p:cNvSpPr>
          <p:nvPr>
            <p:ph type="title"/>
          </p:nvPr>
        </p:nvSpPr>
        <p:spPr>
          <a:xfrm>
            <a:off x="316322" y="339408"/>
            <a:ext cx="2375877" cy="535531"/>
          </a:xfrm>
          <a:prstGeom prst="rect">
            <a:avLst/>
          </a:prstGeom>
          <a:noFill/>
          <a:ln>
            <a:noFill/>
          </a:ln>
        </p:spPr>
        <p:txBody>
          <a:bodyPr spcFirstLastPara="1" wrap="square" lIns="91425" tIns="45700" rIns="91425" bIns="45700" anchor="t" anchorCtr="0">
            <a:spAutoFit/>
          </a:bodyPr>
          <a:lstStyle>
            <a:lvl1pPr lvl="0" algn="ctr">
              <a:lnSpc>
                <a:spcPct val="90000"/>
              </a:lnSpc>
              <a:spcBef>
                <a:spcPts val="0"/>
              </a:spcBef>
              <a:spcAft>
                <a:spcPts val="0"/>
              </a:spcAft>
              <a:buClr>
                <a:schemeClr val="lt1"/>
              </a:buClr>
              <a:buSzPts val="3200"/>
              <a:buFont typeface="Quattrocento Sans"/>
              <a:buNone/>
              <a:defRPr sz="3200" b="0" i="0">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1"/>
          <p:cNvSpPr txBox="1">
            <a:spLocks noGrp="1"/>
          </p:cNvSpPr>
          <p:nvPr>
            <p:ph type="body" idx="4"/>
          </p:nvPr>
        </p:nvSpPr>
        <p:spPr>
          <a:xfrm>
            <a:off x="2879003" y="419100"/>
            <a:ext cx="9084398" cy="1370013"/>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rgbClr val="595959"/>
              </a:buClr>
              <a:buSzPts val="1800"/>
              <a:buNone/>
              <a:defRPr/>
            </a:lvl2pPr>
            <a:lvl3pPr marL="1371600" lvl="2" indent="-228600" algn="l">
              <a:lnSpc>
                <a:spcPct val="90000"/>
              </a:lnSpc>
              <a:spcBef>
                <a:spcPts val="1200"/>
              </a:spcBef>
              <a:spcAft>
                <a:spcPts val="0"/>
              </a:spcAft>
              <a:buClr>
                <a:schemeClr val="dk2"/>
              </a:buClr>
              <a:buSzPts val="1800"/>
              <a:buNone/>
              <a:defRPr/>
            </a:lvl3pPr>
            <a:lvl4pPr marL="1828800" lvl="3" indent="-228600" algn="l">
              <a:lnSpc>
                <a:spcPct val="90000"/>
              </a:lnSpc>
              <a:spcBef>
                <a:spcPts val="1200"/>
              </a:spcBef>
              <a:spcAft>
                <a:spcPts val="0"/>
              </a:spcAft>
              <a:buClr>
                <a:srgbClr val="262626"/>
              </a:buClr>
              <a:buSzPts val="1800"/>
              <a:buNone/>
              <a:defRPr/>
            </a:lvl4pPr>
            <a:lvl5pPr marL="2286000" lvl="4" indent="-228600" algn="l">
              <a:lnSpc>
                <a:spcPct val="90000"/>
              </a:lnSpc>
              <a:spcBef>
                <a:spcPts val="600"/>
              </a:spcBef>
              <a:spcAft>
                <a:spcPts val="0"/>
              </a:spcAft>
              <a:buClr>
                <a:srgbClr val="262626"/>
              </a:buClr>
              <a:buSzPts val="18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31"/>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4_50-50 Left Photo Layout with text">
  <p:cSld name="4_50-50 Left Photo Layout with text">
    <p:spTree>
      <p:nvGrpSpPr>
        <p:cNvPr id="1" name="Shape 153"/>
        <p:cNvGrpSpPr/>
        <p:nvPr/>
      </p:nvGrpSpPr>
      <p:grpSpPr>
        <a:xfrm>
          <a:off x="0" y="0"/>
          <a:ext cx="0" cy="0"/>
          <a:chOff x="0" y="0"/>
          <a:chExt cx="0" cy="0"/>
        </a:xfrm>
      </p:grpSpPr>
      <p:sp>
        <p:nvSpPr>
          <p:cNvPr id="154" name="Google Shape;154;p32"/>
          <p:cNvSpPr>
            <a:spLocks noGrp="1"/>
          </p:cNvSpPr>
          <p:nvPr>
            <p:ph type="pic" idx="2"/>
          </p:nvPr>
        </p:nvSpPr>
        <p:spPr>
          <a:xfrm flipH="1">
            <a:off x="0" y="0"/>
            <a:ext cx="6094444" cy="6856100"/>
          </a:xfrm>
          <a:prstGeom prst="rect">
            <a:avLst/>
          </a:prstGeom>
          <a:noFill/>
          <a:ln>
            <a:noFill/>
          </a:ln>
        </p:spPr>
      </p:sp>
      <p:sp>
        <p:nvSpPr>
          <p:cNvPr id="155" name="Google Shape;155;p32"/>
          <p:cNvSpPr txBox="1">
            <a:spLocks noGrp="1"/>
          </p:cNvSpPr>
          <p:nvPr>
            <p:ph type="body" idx="1"/>
          </p:nvPr>
        </p:nvSpPr>
        <p:spPr>
          <a:xfrm>
            <a:off x="6138266" y="3457545"/>
            <a:ext cx="6053733" cy="2754087"/>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0"/>
              </a:spcBef>
              <a:spcAft>
                <a:spcPts val="0"/>
              </a:spcAft>
              <a:buClr>
                <a:schemeClr val="dk2"/>
              </a:buClr>
              <a:buSzPts val="3600"/>
              <a:buNone/>
              <a:defRPr sz="3600" b="0" i="0">
                <a:solidFill>
                  <a:schemeClr val="dk2"/>
                </a:solidFill>
                <a:latin typeface="Quattrocento Sans"/>
                <a:ea typeface="Quattrocento Sans"/>
                <a:cs typeface="Quattrocento Sans"/>
                <a:sym typeface="Quattrocento Sans"/>
              </a:defRPr>
            </a:lvl1pPr>
            <a:lvl2pPr marL="914400" lvl="1" indent="-228600" algn="ctr">
              <a:lnSpc>
                <a:spcPct val="90000"/>
              </a:lnSpc>
              <a:spcBef>
                <a:spcPts val="3000"/>
              </a:spcBef>
              <a:spcAft>
                <a:spcPts val="0"/>
              </a:spcAft>
              <a:buClr>
                <a:srgbClr val="595959"/>
              </a:buClr>
              <a:buSzPts val="2800"/>
              <a:buNone/>
              <a:defRPr sz="2800"/>
            </a:lvl2pPr>
            <a:lvl3pPr marL="1371600" lvl="2" indent="-228600" algn="ctr">
              <a:lnSpc>
                <a:spcPct val="90000"/>
              </a:lnSpc>
              <a:spcBef>
                <a:spcPts val="1200"/>
              </a:spcBef>
              <a:spcAft>
                <a:spcPts val="0"/>
              </a:spcAft>
              <a:buClr>
                <a:srgbClr val="262626"/>
              </a:buClr>
              <a:buSzPts val="2400"/>
              <a:buNone/>
              <a:defRPr sz="2400" b="0">
                <a:solidFill>
                  <a:srgbClr val="262626"/>
                </a:solidFill>
                <a:latin typeface="Quattrocento Sans"/>
                <a:ea typeface="Quattrocento Sans"/>
                <a:cs typeface="Quattrocento Sans"/>
                <a:sym typeface="Quattrocento Sans"/>
              </a:defRPr>
            </a:lvl3pPr>
            <a:lvl4pPr marL="1828800" lvl="3" indent="-228600" algn="ctr">
              <a:lnSpc>
                <a:spcPct val="90000"/>
              </a:lnSpc>
              <a:spcBef>
                <a:spcPts val="1200"/>
              </a:spcBef>
              <a:spcAft>
                <a:spcPts val="0"/>
              </a:spcAft>
              <a:buClr>
                <a:srgbClr val="262626"/>
              </a:buClr>
              <a:buSzPts val="2000"/>
              <a:buNone/>
              <a:defRPr sz="2000" b="1"/>
            </a:lvl4pPr>
            <a:lvl5pPr marL="2286000" lvl="4" indent="-228600" algn="ctr">
              <a:lnSpc>
                <a:spcPct val="90000"/>
              </a:lnSpc>
              <a:spcBef>
                <a:spcPts val="600"/>
              </a:spcBef>
              <a:spcAft>
                <a:spcPts val="0"/>
              </a:spcAft>
              <a:buClr>
                <a:srgbClr val="262626"/>
              </a:buClr>
              <a:buSzPts val="1800"/>
              <a:buNone/>
              <a:defRPr sz="1800"/>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32"/>
          <p:cNvSpPr txBox="1">
            <a:spLocks noGrp="1"/>
          </p:cNvSpPr>
          <p:nvPr>
            <p:ph type="body" idx="3"/>
          </p:nvPr>
        </p:nvSpPr>
        <p:spPr>
          <a:xfrm>
            <a:off x="6138267" y="1554164"/>
            <a:ext cx="5875734" cy="535531"/>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1000"/>
              </a:spcBef>
              <a:spcAft>
                <a:spcPts val="0"/>
              </a:spcAft>
              <a:buClr>
                <a:schemeClr val="dk1"/>
              </a:buClr>
              <a:buSzPts val="3600"/>
              <a:buNone/>
              <a:defRPr sz="3600" b="0">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rgbClr val="595959"/>
              </a:buClr>
              <a:buSzPts val="3200"/>
              <a:buFont typeface="Arial"/>
              <a:buNone/>
              <a:defRPr sz="3200" b="0">
                <a:solidFill>
                  <a:srgbClr val="595959"/>
                </a:solidFill>
                <a:latin typeface="Quattrocento Sans"/>
                <a:ea typeface="Quattrocento Sans"/>
                <a:cs typeface="Quattrocento Sans"/>
                <a:sym typeface="Quattrocento Sans"/>
              </a:defRPr>
            </a:lvl2pPr>
            <a:lvl3pPr marL="1371600" lvl="2" indent="-228600" algn="ctr">
              <a:lnSpc>
                <a:spcPct val="90000"/>
              </a:lnSpc>
              <a:spcBef>
                <a:spcPts val="1200"/>
              </a:spcBef>
              <a:spcAft>
                <a:spcPts val="0"/>
              </a:spcAft>
              <a:buClr>
                <a:schemeClr val="dk2"/>
              </a:buClr>
              <a:buSzPts val="2000"/>
              <a:buNone/>
              <a:defRPr/>
            </a:lvl3pPr>
            <a:lvl4pPr marL="1828800" lvl="3" indent="-228600" algn="ctr">
              <a:lnSpc>
                <a:spcPct val="90000"/>
              </a:lnSpc>
              <a:spcBef>
                <a:spcPts val="1200"/>
              </a:spcBef>
              <a:spcAft>
                <a:spcPts val="0"/>
              </a:spcAft>
              <a:buClr>
                <a:srgbClr val="262626"/>
              </a:buClr>
              <a:buSzPts val="1600"/>
              <a:buNone/>
              <a:defRPr/>
            </a:lvl4pPr>
            <a:lvl5pPr marL="2286000" lvl="4" indent="-228600" algn="ctr">
              <a:lnSpc>
                <a:spcPct val="90000"/>
              </a:lnSpc>
              <a:spcBef>
                <a:spcPts val="600"/>
              </a:spcBef>
              <a:spcAft>
                <a:spcPts val="0"/>
              </a:spcAft>
              <a:buClr>
                <a:srgbClr val="262626"/>
              </a:buClr>
              <a:buSzPts val="16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32"/>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TITLE OR TRANSITION">
  <p:cSld name="1_TITLE OR TRANSITION">
    <p:bg>
      <p:bgPr>
        <a:solidFill>
          <a:schemeClr val="dk2"/>
        </a:solidFill>
        <a:effectLst/>
      </p:bgPr>
    </p:bg>
    <p:spTree>
      <p:nvGrpSpPr>
        <p:cNvPr id="1" name="Shape 158"/>
        <p:cNvGrpSpPr/>
        <p:nvPr/>
      </p:nvGrpSpPr>
      <p:grpSpPr>
        <a:xfrm>
          <a:off x="0" y="0"/>
          <a:ext cx="0" cy="0"/>
          <a:chOff x="0" y="0"/>
          <a:chExt cx="0" cy="0"/>
        </a:xfrm>
      </p:grpSpPr>
      <p:sp>
        <p:nvSpPr>
          <p:cNvPr id="159" name="Google Shape;159;p33"/>
          <p:cNvSpPr/>
          <p:nvPr/>
        </p:nvSpPr>
        <p:spPr>
          <a:xfrm>
            <a:off x="1219939" y="-739444"/>
            <a:ext cx="9107555" cy="9034439"/>
          </a:xfrm>
          <a:prstGeom prst="ellipse">
            <a:avLst/>
          </a:prstGeom>
          <a:noFill/>
          <a:ln w="19050" cap="flat" cmpd="sng">
            <a:solidFill>
              <a:srgbClr val="75D1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60" name="Google Shape;160;p33"/>
          <p:cNvSpPr/>
          <p:nvPr/>
        </p:nvSpPr>
        <p:spPr>
          <a:xfrm>
            <a:off x="1219939" y="-739444"/>
            <a:ext cx="9107555" cy="9034439"/>
          </a:xfrm>
          <a:prstGeom prst="ellipse">
            <a:avLst/>
          </a:prstGeom>
          <a:noFill/>
          <a:ln w="19050" cap="flat" cmpd="sng">
            <a:solidFill>
              <a:srgbClr val="75D1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61" name="Google Shape;161;p33"/>
          <p:cNvSpPr/>
          <p:nvPr/>
        </p:nvSpPr>
        <p:spPr>
          <a:xfrm>
            <a:off x="5907634" y="3213970"/>
            <a:ext cx="2805809" cy="2783284"/>
          </a:xfrm>
          <a:prstGeom prst="ellipse">
            <a:avLst/>
          </a:prstGeom>
          <a:noFill/>
          <a:ln w="19050" cap="flat" cmpd="sng">
            <a:solidFill>
              <a:srgbClr val="75D1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62" name="Google Shape;162;p33"/>
          <p:cNvSpPr/>
          <p:nvPr/>
        </p:nvSpPr>
        <p:spPr>
          <a:xfrm>
            <a:off x="5907634" y="3213970"/>
            <a:ext cx="2805809" cy="2783284"/>
          </a:xfrm>
          <a:prstGeom prst="ellipse">
            <a:avLst/>
          </a:prstGeom>
          <a:noFill/>
          <a:ln w="19050" cap="flat" cmpd="sng">
            <a:solidFill>
              <a:srgbClr val="75D1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63" name="Google Shape;163;p33"/>
          <p:cNvSpPr txBox="1">
            <a:spLocks noGrp="1"/>
          </p:cNvSpPr>
          <p:nvPr>
            <p:ph type="ctrTitle"/>
          </p:nvPr>
        </p:nvSpPr>
        <p:spPr>
          <a:xfrm>
            <a:off x="1219939" y="916229"/>
            <a:ext cx="9107555" cy="3632325"/>
          </a:xfrm>
          <a:prstGeom prst="rect">
            <a:avLst/>
          </a:prstGeom>
          <a:noFill/>
          <a:ln>
            <a:noFill/>
          </a:ln>
        </p:spPr>
        <p:txBody>
          <a:bodyPr spcFirstLastPara="1" wrap="square" lIns="91425" tIns="45700" rIns="91425" bIns="45700" anchor="b" anchorCtr="0">
            <a:spAutoFit/>
          </a:bodyPr>
          <a:lstStyle>
            <a:lvl1pPr lvl="0" algn="ctr">
              <a:lnSpc>
                <a:spcPct val="90000"/>
              </a:lnSpc>
              <a:spcBef>
                <a:spcPts val="0"/>
              </a:spcBef>
              <a:spcAft>
                <a:spcPts val="0"/>
              </a:spcAft>
              <a:buClr>
                <a:srgbClr val="F7FCFF"/>
              </a:buClr>
              <a:buSzPts val="8000"/>
              <a:buFont typeface="Quattrocento Sans"/>
              <a:buNone/>
              <a:defRPr sz="8000" b="1" i="0">
                <a:solidFill>
                  <a:srgbClr val="F7FCFF"/>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33">
            <a:hlinkClick r:id="rId2"/>
          </p:cNvPr>
          <p:cNvSpPr/>
          <p:nvPr/>
        </p:nvSpPr>
        <p:spPr>
          <a:xfrm>
            <a:off x="9005881" y="6316156"/>
            <a:ext cx="2466220" cy="367873"/>
          </a:xfrm>
          <a:prstGeom prst="roundRect">
            <a:avLst>
              <a:gd name="adj" fmla="val 50000"/>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Quattrocento Sans"/>
                <a:ea typeface="Quattrocento Sans"/>
                <a:cs typeface="Quattrocento Sans"/>
                <a:sym typeface="Quattrocento Sans"/>
              </a:rPr>
              <a:t>Neal Creative  | click &amp; </a:t>
            </a:r>
            <a:r>
              <a:rPr lang="en-US" sz="1100" b="1" i="0" u="none" strike="noStrike" cap="none">
                <a:solidFill>
                  <a:schemeClr val="lt1"/>
                </a:solidFill>
                <a:latin typeface="Quattrocento Sans"/>
                <a:ea typeface="Quattrocento Sans"/>
                <a:cs typeface="Quattrocento Sans"/>
                <a:sym typeface="Quattrocento Sans"/>
              </a:rPr>
              <a:t>Learn more</a:t>
            </a:r>
            <a:endParaRPr sz="1100" b="1" i="0" u="none" strike="noStrike" cap="none">
              <a:solidFill>
                <a:schemeClr val="lt1"/>
              </a:solidFill>
              <a:latin typeface="Quattrocento Sans"/>
              <a:ea typeface="Quattrocento Sans"/>
              <a:cs typeface="Quattrocento Sans"/>
              <a:sym typeface="Quattrocento Sans"/>
            </a:endParaRPr>
          </a:p>
        </p:txBody>
      </p:sp>
      <p:sp>
        <p:nvSpPr>
          <p:cNvPr id="165" name="Google Shape;165;p33">
            <a:hlinkClick r:id="rId2"/>
          </p:cNvPr>
          <p:cNvSpPr/>
          <p:nvPr/>
        </p:nvSpPr>
        <p:spPr>
          <a:xfrm>
            <a:off x="191616" y="6337795"/>
            <a:ext cx="1209664" cy="346234"/>
          </a:xfrm>
          <a:prstGeom prst="roundRect">
            <a:avLst>
              <a:gd name="adj" fmla="val 50000"/>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A57"/>
              </a:buClr>
              <a:buSzPts val="1000"/>
              <a:buFont typeface="Quattrocento Sans"/>
              <a:buNone/>
            </a:pPr>
            <a:r>
              <a:rPr lang="en-US" sz="1000" b="0" i="0" u="none" strike="noStrike" cap="none">
                <a:solidFill>
                  <a:srgbClr val="003A57"/>
                </a:solidFill>
                <a:latin typeface="Quattrocento Sans"/>
                <a:ea typeface="Quattrocento Sans"/>
                <a:cs typeface="Quattrocento Sans"/>
                <a:sym typeface="Quattrocento Sans"/>
              </a:rPr>
              <a:t>Neal Creative </a:t>
            </a:r>
            <a:r>
              <a:rPr lang="en-US" sz="900" b="0" i="0" u="none" strike="noStrike" cap="none">
                <a:solidFill>
                  <a:srgbClr val="003A57"/>
                </a:solidFill>
                <a:latin typeface="Quattrocento Sans"/>
                <a:ea typeface="Quattrocento Sans"/>
                <a:cs typeface="Quattrocento Sans"/>
                <a:sym typeface="Quattrocento Sans"/>
              </a:rPr>
              <a:t>©</a:t>
            </a:r>
            <a:r>
              <a:rPr lang="en-US" sz="1000" b="0" i="0" u="none" strike="noStrike" cap="none">
                <a:solidFill>
                  <a:srgbClr val="003A57"/>
                </a:solidFill>
                <a:latin typeface="Quattrocento Sans"/>
                <a:ea typeface="Quattrocento Sans"/>
                <a:cs typeface="Quattrocento Sans"/>
                <a:sym typeface="Quattrocento Sans"/>
              </a:rPr>
              <a:t> </a:t>
            </a:r>
            <a:endParaRPr sz="1000" b="1" i="0" u="none" strike="noStrike" cap="none">
              <a:solidFill>
                <a:srgbClr val="003A57"/>
              </a:solidFill>
              <a:latin typeface="Quattrocento Sans"/>
              <a:ea typeface="Quattrocento Sans"/>
              <a:cs typeface="Quattrocento Sans"/>
              <a:sym typeface="Quattrocento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66"/>
        <p:cNvGrpSpPr/>
        <p:nvPr/>
      </p:nvGrpSpPr>
      <p:grpSpPr>
        <a:xfrm>
          <a:off x="0" y="0"/>
          <a:ext cx="0" cy="0"/>
          <a:chOff x="0" y="0"/>
          <a:chExt cx="0" cy="0"/>
        </a:xfrm>
      </p:grpSpPr>
      <p:sp>
        <p:nvSpPr>
          <p:cNvPr id="167" name="Google Shape;167;g1640d1e07e9_0_269"/>
          <p:cNvSpPr/>
          <p:nvPr/>
        </p:nvSpPr>
        <p:spPr>
          <a:xfrm>
            <a:off x="0" y="0"/>
            <a:ext cx="12192005"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99997" sy="99997" flip="none" algn="tl"/>
          </a:blipFill>
          <a:ln w="9525" cap="rnd" cmpd="sng">
            <a:solidFill>
              <a:schemeClr val="accent1"/>
            </a:solidFill>
            <a:prstDash val="solid"/>
            <a:round/>
            <a:headEnd type="none" w="sm" len="sm"/>
            <a:tailEnd type="none" w="sm" len="sm"/>
          </a:ln>
        </p:spPr>
      </p:sp>
      <p:sp>
        <p:nvSpPr>
          <p:cNvPr id="168" name="Google Shape;168;g1640d1e07e9_0_269"/>
          <p:cNvSpPr txBox="1">
            <a:spLocks noGrp="1"/>
          </p:cNvSpPr>
          <p:nvPr>
            <p:ph type="title"/>
          </p:nvPr>
        </p:nvSpPr>
        <p:spPr>
          <a:xfrm>
            <a:off x="810000" y="447188"/>
            <a:ext cx="10572000" cy="9705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g1640d1e07e9_0_269"/>
          <p:cNvSpPr txBox="1">
            <a:spLocks noGrp="1"/>
          </p:cNvSpPr>
          <p:nvPr>
            <p:ph type="body" idx="1"/>
          </p:nvPr>
        </p:nvSpPr>
        <p:spPr>
          <a:xfrm>
            <a:off x="818712" y="2222287"/>
            <a:ext cx="10554600" cy="3636600"/>
          </a:xfrm>
          <a:prstGeom prst="rect">
            <a:avLst/>
          </a:prstGeom>
          <a:noFill/>
          <a:ln>
            <a:noFill/>
          </a:ln>
        </p:spPr>
        <p:txBody>
          <a:bodyPr spcFirstLastPara="1" wrap="square" lIns="91425" tIns="45700" rIns="91425" bIns="45700" anchor="ctr" anchorCtr="0">
            <a:noAutofit/>
          </a:bodyPr>
          <a:lstStyle>
            <a:lvl1pPr marL="457200" lvl="0" indent="-342900" algn="l" rtl="0">
              <a:lnSpc>
                <a:spcPct val="100000"/>
              </a:lnSpc>
              <a:spcBef>
                <a:spcPts val="36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600"/>
              </a:spcAft>
              <a:buSzPts val="1800"/>
              <a:buChar char="?"/>
              <a:defRPr/>
            </a:lvl9pPr>
          </a:lstStyle>
          <a:p>
            <a:endParaRPr/>
          </a:p>
        </p:txBody>
      </p:sp>
      <p:sp>
        <p:nvSpPr>
          <p:cNvPr id="170" name="Google Shape;170;g1640d1e07e9_0_269"/>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1" name="Google Shape;171;g1640d1e07e9_0_269"/>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2" name="Google Shape;172;g1640d1e07e9_0_269"/>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g146a5880219_0_570"/>
          <p:cNvSpPr txBox="1">
            <a:spLocks noGrp="1"/>
          </p:cNvSpPr>
          <p:nvPr>
            <p:ph type="ctrTitle"/>
          </p:nvPr>
        </p:nvSpPr>
        <p:spPr>
          <a:xfrm>
            <a:off x="415611" y="992767"/>
            <a:ext cx="11360700" cy="2736900"/>
          </a:xfrm>
          <a:prstGeom prst="rect">
            <a:avLst/>
          </a:prstGeom>
          <a:noFill/>
          <a:ln>
            <a:noFill/>
          </a:ln>
        </p:spPr>
        <p:txBody>
          <a:bodyPr spcFirstLastPara="1" wrap="square" lIns="91425" tIns="91425" rIns="91425" bIns="91425" anchor="b" anchorCtr="0">
            <a:normAutofit/>
          </a:bodyPr>
          <a:lstStyle>
            <a:lvl1pPr lvl="0" algn="ctr">
              <a:lnSpc>
                <a:spcPct val="90000"/>
              </a:lnSpc>
              <a:spcBef>
                <a:spcPts val="0"/>
              </a:spcBef>
              <a:spcAft>
                <a:spcPts val="0"/>
              </a:spcAft>
              <a:buClr>
                <a:srgbClr val="262626"/>
              </a:buClr>
              <a:buSzPts val="5200"/>
              <a:buFont typeface="Corbel"/>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1" name="Google Shape;31;g146a5880219_0_570"/>
          <p:cNvSpPr txBox="1">
            <a:spLocks noGrp="1"/>
          </p:cNvSpPr>
          <p:nvPr>
            <p:ph type="subTitle" idx="1"/>
          </p:nvPr>
        </p:nvSpPr>
        <p:spPr>
          <a:xfrm>
            <a:off x="415600" y="3778833"/>
            <a:ext cx="113607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3F3F3F"/>
              </a:buClr>
              <a:buSzPts val="2800"/>
              <a:buNone/>
              <a:defRPr sz="3733"/>
            </a:lvl1pPr>
            <a:lvl2pPr lvl="1" algn="ctr">
              <a:lnSpc>
                <a:spcPct val="100000"/>
              </a:lnSpc>
              <a:spcBef>
                <a:spcPts val="0"/>
              </a:spcBef>
              <a:spcAft>
                <a:spcPts val="0"/>
              </a:spcAft>
              <a:buClr>
                <a:srgbClr val="3F3F3F"/>
              </a:buClr>
              <a:buSzPts val="2800"/>
              <a:buNone/>
              <a:defRPr sz="3733"/>
            </a:lvl2pPr>
            <a:lvl3pPr lvl="2" algn="ctr">
              <a:lnSpc>
                <a:spcPct val="100000"/>
              </a:lnSpc>
              <a:spcBef>
                <a:spcPts val="0"/>
              </a:spcBef>
              <a:spcAft>
                <a:spcPts val="0"/>
              </a:spcAft>
              <a:buClr>
                <a:srgbClr val="3F3F3F"/>
              </a:buClr>
              <a:buSzPts val="2800"/>
              <a:buNone/>
              <a:defRPr sz="3733"/>
            </a:lvl3pPr>
            <a:lvl4pPr lvl="3" algn="ctr">
              <a:lnSpc>
                <a:spcPct val="100000"/>
              </a:lnSpc>
              <a:spcBef>
                <a:spcPts val="0"/>
              </a:spcBef>
              <a:spcAft>
                <a:spcPts val="0"/>
              </a:spcAft>
              <a:buClr>
                <a:srgbClr val="3F3F3F"/>
              </a:buClr>
              <a:buSzPts val="2800"/>
              <a:buNone/>
              <a:defRPr sz="3733"/>
            </a:lvl4pPr>
            <a:lvl5pPr lvl="4" algn="ctr">
              <a:lnSpc>
                <a:spcPct val="100000"/>
              </a:lnSpc>
              <a:spcBef>
                <a:spcPts val="0"/>
              </a:spcBef>
              <a:spcAft>
                <a:spcPts val="0"/>
              </a:spcAft>
              <a:buClr>
                <a:srgbClr val="3F3F3F"/>
              </a:buClr>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a:endParaRPr/>
          </a:p>
        </p:txBody>
      </p:sp>
      <p:sp>
        <p:nvSpPr>
          <p:cNvPr id="32" name="Google Shape;32;g146a5880219_0_57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With Image">
  <p:cSld name="Title Slide With Image">
    <p:spTree>
      <p:nvGrpSpPr>
        <p:cNvPr id="1" name="Shape 33"/>
        <p:cNvGrpSpPr/>
        <p:nvPr/>
      </p:nvGrpSpPr>
      <p:grpSpPr>
        <a:xfrm>
          <a:off x="0" y="0"/>
          <a:ext cx="0" cy="0"/>
          <a:chOff x="0" y="0"/>
          <a:chExt cx="0" cy="0"/>
        </a:xfrm>
      </p:grpSpPr>
      <p:sp>
        <p:nvSpPr>
          <p:cNvPr id="34" name="Google Shape;34;g146a5880219_0_574"/>
          <p:cNvSpPr/>
          <p:nvPr/>
        </p:nvSpPr>
        <p:spPr>
          <a:xfrm rot="10800000">
            <a:off x="244945" y="56845"/>
            <a:ext cx="6837218" cy="6747024"/>
          </a:xfrm>
          <a:custGeom>
            <a:avLst/>
            <a:gdLst/>
            <a:ahLst/>
            <a:cxnLst/>
            <a:rect l="l" t="t" r="r" b="b"/>
            <a:pathLst>
              <a:path w="2647519" h="2612594" extrusionOk="0">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rgbClr val="F5F7FC"/>
              </a:gs>
              <a:gs pos="100000">
                <a:srgbClr val="4472C4">
                  <a:alpha val="69803"/>
                </a:srgbClr>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g146a5880219_0_574"/>
          <p:cNvSpPr txBox="1">
            <a:spLocks noGrp="1"/>
          </p:cNvSpPr>
          <p:nvPr>
            <p:ph type="ctrTitle"/>
          </p:nvPr>
        </p:nvSpPr>
        <p:spPr>
          <a:xfrm>
            <a:off x="7171060" y="2514600"/>
            <a:ext cx="4099200" cy="2976300"/>
          </a:xfrm>
          <a:prstGeom prst="rect">
            <a:avLst/>
          </a:prstGeom>
          <a:noFill/>
          <a:ln>
            <a:noFill/>
          </a:ln>
        </p:spPr>
        <p:txBody>
          <a:bodyPr spcFirstLastPara="1" wrap="square" lIns="0" tIns="0" rIns="0" bIns="0" anchor="b" anchorCtr="0">
            <a:noAutofit/>
          </a:bodyPr>
          <a:lstStyle>
            <a:lvl1pPr lvl="0" algn="r">
              <a:lnSpc>
                <a:spcPct val="104166"/>
              </a:lnSpc>
              <a:spcBef>
                <a:spcPts val="0"/>
              </a:spcBef>
              <a:spcAft>
                <a:spcPts val="0"/>
              </a:spcAft>
              <a:buClr>
                <a:schemeClr val="dk1"/>
              </a:buClr>
              <a:buSzPts val="4800"/>
              <a:buFont typeface="Corbel"/>
              <a:buNone/>
              <a:defRPr sz="48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146a5880219_0_574"/>
          <p:cNvSpPr txBox="1">
            <a:spLocks noGrp="1"/>
          </p:cNvSpPr>
          <p:nvPr>
            <p:ph type="subTitle" idx="1"/>
          </p:nvPr>
        </p:nvSpPr>
        <p:spPr>
          <a:xfrm>
            <a:off x="7171060" y="1565190"/>
            <a:ext cx="4099200" cy="949500"/>
          </a:xfrm>
          <a:prstGeom prst="rect">
            <a:avLst/>
          </a:prstGeom>
          <a:noFill/>
          <a:ln>
            <a:noFill/>
          </a:ln>
        </p:spPr>
        <p:txBody>
          <a:bodyPr spcFirstLastPara="1" wrap="square" lIns="0" tIns="0" rIns="0" bIns="0" anchor="t" anchorCtr="0">
            <a:noAutofit/>
          </a:bodyPr>
          <a:lstStyle>
            <a:lvl1pPr lvl="0" algn="r">
              <a:lnSpc>
                <a:spcPct val="90000"/>
              </a:lnSpc>
              <a:spcBef>
                <a:spcPts val="1000"/>
              </a:spcBef>
              <a:spcAft>
                <a:spcPts val="0"/>
              </a:spcAft>
              <a:buClr>
                <a:schemeClr val="dk1"/>
              </a:buClr>
              <a:buSzPts val="3200"/>
              <a:buNone/>
              <a:defRPr sz="3200" b="1" cap="none">
                <a:solidFill>
                  <a:schemeClr val="dk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g146a5880219_0_574"/>
          <p:cNvSpPr>
            <a:spLocks noGrp="1"/>
          </p:cNvSpPr>
          <p:nvPr>
            <p:ph type="pic" idx="2"/>
          </p:nvPr>
        </p:nvSpPr>
        <p:spPr>
          <a:xfrm>
            <a:off x="1142512" y="842713"/>
            <a:ext cx="5039400" cy="5172600"/>
          </a:xfrm>
          <a:prstGeom prst="rect">
            <a:avLst/>
          </a:prstGeom>
          <a:noFill/>
          <a:ln>
            <a:noFill/>
          </a:ln>
        </p:spPr>
      </p:sp>
      <p:sp>
        <p:nvSpPr>
          <p:cNvPr id="38" name="Google Shape;38;g146a5880219_0_574"/>
          <p:cNvSpPr txBox="1">
            <a:spLocks noGrp="1"/>
          </p:cNvSpPr>
          <p:nvPr>
            <p:ph type="ftr" idx="11"/>
          </p:nvPr>
        </p:nvSpPr>
        <p:spPr>
          <a:xfrm>
            <a:off x="504000" y="6365893"/>
            <a:ext cx="6029400" cy="339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spTree>
      <p:nvGrpSpPr>
        <p:cNvPr id="1" name="Shape 39"/>
        <p:cNvGrpSpPr/>
        <p:nvPr/>
      </p:nvGrpSpPr>
      <p:grpSpPr>
        <a:xfrm>
          <a:off x="0" y="0"/>
          <a:ext cx="0" cy="0"/>
          <a:chOff x="0" y="0"/>
          <a:chExt cx="0" cy="0"/>
        </a:xfrm>
      </p:grpSpPr>
      <p:sp>
        <p:nvSpPr>
          <p:cNvPr id="40" name="Google Shape;40;g146a5880219_0_580"/>
          <p:cNvSpPr/>
          <p:nvPr/>
        </p:nvSpPr>
        <p:spPr>
          <a:xfrm rot="10800000">
            <a:off x="2289031" y="4124464"/>
            <a:ext cx="6004835" cy="2733536"/>
          </a:xfrm>
          <a:custGeom>
            <a:avLst/>
            <a:gdLst/>
            <a:ahLst/>
            <a:cxnLst/>
            <a:rect l="l" t="t" r="r" b="b"/>
            <a:pathLst>
              <a:path w="6004835" h="2733536" extrusionOk="0">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a:gsLst>
              <a:gs pos="0">
                <a:srgbClr val="F5F7FC"/>
              </a:gs>
              <a:gs pos="100000">
                <a:srgbClr val="4472C4">
                  <a:alpha val="69803"/>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 name="Google Shape;41;g146a5880219_0_580"/>
          <p:cNvSpPr/>
          <p:nvPr/>
        </p:nvSpPr>
        <p:spPr>
          <a:xfrm rot="-904748" flipH="1">
            <a:off x="-632674" y="-516430"/>
            <a:ext cx="7772580" cy="7714128"/>
          </a:xfrm>
          <a:custGeom>
            <a:avLst/>
            <a:gdLst/>
            <a:ahLst/>
            <a:cxnLst/>
            <a:rect l="l" t="t" r="r" b="b"/>
            <a:pathLst>
              <a:path w="7777150" h="7718664" extrusionOk="0">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lt1">
              <a:alpha val="45098"/>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g146a5880219_0_580"/>
          <p:cNvSpPr txBox="1">
            <a:spLocks noGrp="1"/>
          </p:cNvSpPr>
          <p:nvPr>
            <p:ph type="body" idx="1"/>
          </p:nvPr>
        </p:nvSpPr>
        <p:spPr>
          <a:xfrm>
            <a:off x="5181292" y="359999"/>
            <a:ext cx="6579600" cy="5764800"/>
          </a:xfrm>
          <a:prstGeom prst="rect">
            <a:avLst/>
          </a:prstGeom>
          <a:noFill/>
          <a:ln>
            <a:noFill/>
          </a:ln>
        </p:spPr>
        <p:txBody>
          <a:bodyPr spcFirstLastPara="1" wrap="square" lIns="0" tIns="0" rIns="0" bIns="0" anchor="t" anchorCtr="0">
            <a:noAutofit/>
          </a:bodyPr>
          <a:lstStyle>
            <a:lvl1pPr marL="457200" lvl="0" indent="-457200" algn="l">
              <a:lnSpc>
                <a:spcPct val="90000"/>
              </a:lnSpc>
              <a:spcBef>
                <a:spcPts val="1000"/>
              </a:spcBef>
              <a:spcAft>
                <a:spcPts val="0"/>
              </a:spcAft>
              <a:buClr>
                <a:srgbClr val="3F3F3F"/>
              </a:buClr>
              <a:buSzPts val="3600"/>
              <a:buChar char="•"/>
              <a:defRPr sz="3600"/>
            </a:lvl1pPr>
            <a:lvl2pPr marL="914400" lvl="1" indent="-431800" algn="l">
              <a:lnSpc>
                <a:spcPct val="90000"/>
              </a:lnSpc>
              <a:spcBef>
                <a:spcPts val="500"/>
              </a:spcBef>
              <a:spcAft>
                <a:spcPts val="0"/>
              </a:spcAft>
              <a:buClr>
                <a:srgbClr val="3F3F3F"/>
              </a:buClr>
              <a:buSzPts val="3200"/>
              <a:buChar char="•"/>
              <a:defRPr sz="3200"/>
            </a:lvl2pPr>
            <a:lvl3pPr marL="1371600" lvl="2" indent="-330200" algn="l">
              <a:lnSpc>
                <a:spcPct val="90000"/>
              </a:lnSpc>
              <a:spcBef>
                <a:spcPts val="500"/>
              </a:spcBef>
              <a:spcAft>
                <a:spcPts val="0"/>
              </a:spcAft>
              <a:buClr>
                <a:srgbClr val="3F3F3F"/>
              </a:buClr>
              <a:buSzPts val="1600"/>
              <a:buChar char="•"/>
              <a:defRPr sz="1600"/>
            </a:lvl3pPr>
            <a:lvl4pPr marL="1828800" lvl="3" indent="-317500" algn="l">
              <a:lnSpc>
                <a:spcPct val="90000"/>
              </a:lnSpc>
              <a:spcBef>
                <a:spcPts val="500"/>
              </a:spcBef>
              <a:spcAft>
                <a:spcPts val="0"/>
              </a:spcAft>
              <a:buClr>
                <a:srgbClr val="3F3F3F"/>
              </a:buClr>
              <a:buSzPts val="1400"/>
              <a:buChar char="•"/>
              <a:defRPr sz="1400"/>
            </a:lvl4pPr>
            <a:lvl5pPr marL="2286000" lvl="4" indent="-304800" algn="l">
              <a:lnSpc>
                <a:spcPct val="90000"/>
              </a:lnSpc>
              <a:spcBef>
                <a:spcPts val="500"/>
              </a:spcBef>
              <a:spcAft>
                <a:spcPts val="0"/>
              </a:spcAft>
              <a:buClr>
                <a:srgbClr val="3F3F3F"/>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g146a5880219_0_580"/>
          <p:cNvSpPr txBox="1">
            <a:spLocks noGrp="1"/>
          </p:cNvSpPr>
          <p:nvPr>
            <p:ph type="body" idx="2"/>
          </p:nvPr>
        </p:nvSpPr>
        <p:spPr>
          <a:xfrm>
            <a:off x="360000" y="3960000"/>
            <a:ext cx="4186800" cy="2164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3200"/>
              <a:buNone/>
              <a:defRPr sz="3200"/>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g146a5880219_0_580"/>
          <p:cNvSpPr txBox="1">
            <a:spLocks noGrp="1"/>
          </p:cNvSpPr>
          <p:nvPr>
            <p:ph type="title"/>
          </p:nvPr>
        </p:nvSpPr>
        <p:spPr>
          <a:xfrm>
            <a:off x="360000" y="359999"/>
            <a:ext cx="4186800" cy="3400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146a5880219_0_580"/>
          <p:cNvSpPr txBox="1">
            <a:spLocks noGrp="1"/>
          </p:cNvSpPr>
          <p:nvPr>
            <p:ph type="ftr" idx="11"/>
          </p:nvPr>
        </p:nvSpPr>
        <p:spPr>
          <a:xfrm>
            <a:off x="432000" y="6365893"/>
            <a:ext cx="5923200" cy="339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46"/>
        <p:cNvGrpSpPr/>
        <p:nvPr/>
      </p:nvGrpSpPr>
      <p:grpSpPr>
        <a:xfrm>
          <a:off x="0" y="0"/>
          <a:ext cx="0" cy="0"/>
          <a:chOff x="0" y="0"/>
          <a:chExt cx="0" cy="0"/>
        </a:xfrm>
      </p:grpSpPr>
      <p:sp>
        <p:nvSpPr>
          <p:cNvPr id="47" name="Google Shape;47;g146a5880219_0_587"/>
          <p:cNvSpPr txBox="1">
            <a:spLocks noGrp="1"/>
          </p:cNvSpPr>
          <p:nvPr>
            <p:ph type="body" idx="1"/>
          </p:nvPr>
        </p:nvSpPr>
        <p:spPr>
          <a:xfrm>
            <a:off x="432000" y="1152000"/>
            <a:ext cx="11329200" cy="5039400"/>
          </a:xfrm>
          <a:prstGeom prst="rect">
            <a:avLst/>
          </a:prstGeom>
          <a:noFill/>
          <a:ln>
            <a:noFill/>
          </a:ln>
        </p:spPr>
        <p:txBody>
          <a:bodyPr spcFirstLastPara="1" wrap="square" lIns="0" tIns="0" rIns="0" bIns="0" anchor="t" anchorCtr="0">
            <a:noAutofit/>
          </a:bodyPr>
          <a:lstStyle>
            <a:lvl1pPr marL="457200" lvl="0" indent="-457200" algn="l">
              <a:lnSpc>
                <a:spcPct val="90000"/>
              </a:lnSpc>
              <a:spcBef>
                <a:spcPts val="1000"/>
              </a:spcBef>
              <a:spcAft>
                <a:spcPts val="0"/>
              </a:spcAft>
              <a:buClr>
                <a:srgbClr val="3F3F3F"/>
              </a:buClr>
              <a:buSzPts val="3600"/>
              <a:buChar char="•"/>
              <a:defRPr>
                <a:solidFill>
                  <a:srgbClr val="3F3F3F"/>
                </a:solidFill>
              </a:defRPr>
            </a:lvl1pPr>
            <a:lvl2pPr marL="914400" lvl="1" indent="-431800" algn="l">
              <a:lnSpc>
                <a:spcPct val="90000"/>
              </a:lnSpc>
              <a:spcBef>
                <a:spcPts val="500"/>
              </a:spcBef>
              <a:spcAft>
                <a:spcPts val="0"/>
              </a:spcAft>
              <a:buClr>
                <a:srgbClr val="3F3F3F"/>
              </a:buClr>
              <a:buSzPts val="32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g146a5880219_0_587"/>
          <p:cNvSpPr txBox="1">
            <a:spLocks noGrp="1"/>
          </p:cNvSpPr>
          <p:nvPr>
            <p:ph type="title"/>
          </p:nvPr>
        </p:nvSpPr>
        <p:spPr>
          <a:xfrm>
            <a:off x="432000" y="432000"/>
            <a:ext cx="113292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146a5880219_0_587"/>
          <p:cNvSpPr txBox="1">
            <a:spLocks noGrp="1"/>
          </p:cNvSpPr>
          <p:nvPr>
            <p:ph type="ftr" idx="11"/>
          </p:nvPr>
        </p:nvSpPr>
        <p:spPr>
          <a:xfrm>
            <a:off x="432000" y="6365893"/>
            <a:ext cx="5923200" cy="339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0"/>
        <p:cNvGrpSpPr/>
        <p:nvPr/>
      </p:nvGrpSpPr>
      <p:grpSpPr>
        <a:xfrm>
          <a:off x="0" y="0"/>
          <a:ext cx="0" cy="0"/>
          <a:chOff x="0" y="0"/>
          <a:chExt cx="0" cy="0"/>
        </a:xfrm>
      </p:grpSpPr>
      <p:sp>
        <p:nvSpPr>
          <p:cNvPr id="51" name="Google Shape;51;g146a5880219_0_591"/>
          <p:cNvSpPr/>
          <p:nvPr/>
        </p:nvSpPr>
        <p:spPr>
          <a:xfrm rot="904748">
            <a:off x="5032863" y="-523863"/>
            <a:ext cx="7772580" cy="7714128"/>
          </a:xfrm>
          <a:custGeom>
            <a:avLst/>
            <a:gdLst/>
            <a:ahLst/>
            <a:cxnLst/>
            <a:rect l="l" t="t" r="r" b="b"/>
            <a:pathLst>
              <a:path w="7777150" h="7718664" extrusionOk="0">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rgbClr val="00CC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g146a5880219_0_591"/>
          <p:cNvSpPr txBox="1">
            <a:spLocks noGrp="1"/>
          </p:cNvSpPr>
          <p:nvPr>
            <p:ph type="ctrTitle"/>
          </p:nvPr>
        </p:nvSpPr>
        <p:spPr>
          <a:xfrm>
            <a:off x="7171062" y="3133725"/>
            <a:ext cx="4099200" cy="2078700"/>
          </a:xfrm>
          <a:prstGeom prst="rect">
            <a:avLst/>
          </a:prstGeom>
          <a:noFill/>
          <a:ln>
            <a:noFill/>
          </a:ln>
        </p:spPr>
        <p:txBody>
          <a:bodyPr spcFirstLastPara="1" wrap="square" lIns="0" tIns="0" rIns="0" bIns="0" anchor="b" anchorCtr="0">
            <a:noAutofit/>
          </a:bodyPr>
          <a:lstStyle>
            <a:lvl1pPr lvl="0" algn="r">
              <a:lnSpc>
                <a:spcPct val="104166"/>
              </a:lnSpc>
              <a:spcBef>
                <a:spcPts val="0"/>
              </a:spcBef>
              <a:spcAft>
                <a:spcPts val="0"/>
              </a:spcAft>
              <a:buClr>
                <a:schemeClr val="dk1"/>
              </a:buClr>
              <a:buSzPts val="4800"/>
              <a:buFont typeface="Corbel"/>
              <a:buNone/>
              <a:defRPr sz="48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146a5880219_0_591"/>
          <p:cNvSpPr txBox="1">
            <a:spLocks noGrp="1"/>
          </p:cNvSpPr>
          <p:nvPr>
            <p:ph type="subTitle" idx="1"/>
          </p:nvPr>
        </p:nvSpPr>
        <p:spPr>
          <a:xfrm>
            <a:off x="7171062" y="5428423"/>
            <a:ext cx="4099200" cy="1048800"/>
          </a:xfrm>
          <a:prstGeom prst="rect">
            <a:avLst/>
          </a:prstGeom>
          <a:noFill/>
          <a:ln>
            <a:noFill/>
          </a:ln>
        </p:spPr>
        <p:txBody>
          <a:bodyPr spcFirstLastPara="1" wrap="square" lIns="0" tIns="0" rIns="0" bIns="0" anchor="t" anchorCtr="0">
            <a:noAutofit/>
          </a:bodyPr>
          <a:lstStyle>
            <a:lvl1pPr lvl="0" algn="r">
              <a:lnSpc>
                <a:spcPct val="90000"/>
              </a:lnSpc>
              <a:spcBef>
                <a:spcPts val="1000"/>
              </a:spcBef>
              <a:spcAft>
                <a:spcPts val="0"/>
              </a:spcAft>
              <a:buClr>
                <a:schemeClr val="dk1"/>
              </a:buClr>
              <a:buSzPts val="3200"/>
              <a:buNone/>
              <a:defRPr sz="3200" b="1" cap="none">
                <a:solidFill>
                  <a:schemeClr val="dk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4" name="Google Shape;54;g146a5880219_0_591"/>
          <p:cNvSpPr txBox="1">
            <a:spLocks noGrp="1"/>
          </p:cNvSpPr>
          <p:nvPr>
            <p:ph type="ftr" idx="11"/>
          </p:nvPr>
        </p:nvSpPr>
        <p:spPr>
          <a:xfrm>
            <a:off x="504000" y="6365893"/>
            <a:ext cx="6029400" cy="339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Most Content Area">
  <p:cSld name="Most Content Area">
    <p:spTree>
      <p:nvGrpSpPr>
        <p:cNvPr id="1" name="Shape 55"/>
        <p:cNvGrpSpPr/>
        <p:nvPr/>
      </p:nvGrpSpPr>
      <p:grpSpPr>
        <a:xfrm>
          <a:off x="0" y="0"/>
          <a:ext cx="0" cy="0"/>
          <a:chOff x="0" y="0"/>
          <a:chExt cx="0" cy="0"/>
        </a:xfrm>
      </p:grpSpPr>
      <p:pic>
        <p:nvPicPr>
          <p:cNvPr id="56" name="Google Shape;56;p24"/>
          <p:cNvPicPr preferRelativeResize="0"/>
          <p:nvPr/>
        </p:nvPicPr>
        <p:blipFill rotWithShape="1">
          <a:blip r:embed="rId2">
            <a:alphaModFix/>
          </a:blip>
          <a:srcRect t="2173" b="2341"/>
          <a:stretch/>
        </p:blipFill>
        <p:spPr>
          <a:xfrm>
            <a:off x="0" y="0"/>
            <a:ext cx="743776" cy="6870032"/>
          </a:xfrm>
          <a:prstGeom prst="rect">
            <a:avLst/>
          </a:prstGeom>
          <a:noFill/>
          <a:ln>
            <a:noFill/>
          </a:ln>
        </p:spPr>
      </p:pic>
      <p:sp>
        <p:nvSpPr>
          <p:cNvPr id="57" name="Google Shape;57;p24"/>
          <p:cNvSpPr txBox="1"/>
          <p:nvPr/>
        </p:nvSpPr>
        <p:spPr>
          <a:xfrm>
            <a:off x="700738" y="878880"/>
            <a:ext cx="779767"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fld id="{00000000-1234-1234-1234-123412341234}" type="slidenum">
              <a:rPr lang="en-US" sz="1350" b="0" i="0" u="none" strike="noStrike" cap="none">
                <a:solidFill>
                  <a:srgbClr val="FFFFFF"/>
                </a:solidFill>
                <a:latin typeface="Calibri"/>
                <a:ea typeface="Calibri"/>
                <a:cs typeface="Calibri"/>
                <a:sym typeface="Calibri"/>
              </a:rPr>
              <a:t>‹#›</a:t>
            </a:fld>
            <a:endParaRPr sz="1350" b="0" i="0" u="none" strike="noStrike" cap="none">
              <a:solidFill>
                <a:srgbClr val="FFFFFF"/>
              </a:solidFill>
              <a:latin typeface="Calibri"/>
              <a:ea typeface="Calibri"/>
              <a:cs typeface="Calibri"/>
              <a:sym typeface="Calibri"/>
            </a:endParaRPr>
          </a:p>
        </p:txBody>
      </p:sp>
      <p:sp>
        <p:nvSpPr>
          <p:cNvPr id="58" name="Google Shape;58;p24"/>
          <p:cNvSpPr txBox="1">
            <a:spLocks noGrp="1"/>
          </p:cNvSpPr>
          <p:nvPr>
            <p:ph type="body" idx="1"/>
          </p:nvPr>
        </p:nvSpPr>
        <p:spPr>
          <a:xfrm>
            <a:off x="828249" y="1244004"/>
            <a:ext cx="11097052" cy="5169514"/>
          </a:xfrm>
          <a:prstGeom prst="rect">
            <a:avLst/>
          </a:prstGeom>
          <a:noFill/>
          <a:ln>
            <a:noFill/>
          </a:ln>
        </p:spPr>
        <p:txBody>
          <a:bodyPr spcFirstLastPara="1" wrap="square" lIns="91425" tIns="45700" rIns="91425" bIns="45700" anchor="ctr" anchorCtr="0">
            <a:noAutofit/>
          </a:bodyPr>
          <a:lstStyle>
            <a:lvl1pPr marL="457200" lvl="0" indent="-342900" algn="l">
              <a:lnSpc>
                <a:spcPct val="90000"/>
              </a:lnSpc>
              <a:spcBef>
                <a:spcPts val="360"/>
              </a:spcBef>
              <a:spcAft>
                <a:spcPts val="0"/>
              </a:spcAft>
              <a:buSzPts val="1800"/>
              <a:buChar char="?"/>
              <a:defRPr/>
            </a:lvl1pPr>
            <a:lvl2pPr marL="914400" lvl="1" indent="-482600" algn="l">
              <a:lnSpc>
                <a:spcPct val="90000"/>
              </a:lnSpc>
              <a:spcBef>
                <a:spcPts val="800"/>
              </a:spcBef>
              <a:spcAft>
                <a:spcPts val="0"/>
              </a:spcAft>
              <a:buSzPts val="4000"/>
              <a:buFont typeface="Noto Sans Symbols"/>
              <a:buChar char="▪"/>
              <a:defRPr/>
            </a:lvl2pPr>
            <a:lvl3pPr marL="1371600" lvl="2" indent="-457200" algn="l">
              <a:lnSpc>
                <a:spcPct val="90000"/>
              </a:lnSpc>
              <a:spcBef>
                <a:spcPts val="720"/>
              </a:spcBef>
              <a:spcAft>
                <a:spcPts val="0"/>
              </a:spcAft>
              <a:buSzPts val="3600"/>
              <a:buFont typeface="Arial"/>
              <a:buChar char="•"/>
              <a:defRPr/>
            </a:lvl3pPr>
            <a:lvl4pPr marL="1828800" lvl="3" indent="-431800" algn="l">
              <a:lnSpc>
                <a:spcPct val="90000"/>
              </a:lnSpc>
              <a:spcBef>
                <a:spcPts val="640"/>
              </a:spcBef>
              <a:spcAft>
                <a:spcPts val="0"/>
              </a:spcAft>
              <a:buSzPts val="3200"/>
              <a:buFont typeface="Arial"/>
              <a:buChar char="•"/>
              <a:defRPr/>
            </a:lvl4pPr>
            <a:lvl5pPr marL="2286000" lvl="4" indent="-431800" algn="l">
              <a:lnSpc>
                <a:spcPct val="90000"/>
              </a:lnSpc>
              <a:spcBef>
                <a:spcPts val="640"/>
              </a:spcBef>
              <a:spcAft>
                <a:spcPts val="0"/>
              </a:spcAft>
              <a:buSzPts val="3200"/>
              <a:buFont typeface="Arial"/>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600"/>
              </a:spcBef>
              <a:spcAft>
                <a:spcPts val="0"/>
              </a:spcAft>
              <a:buSzPts val="1800"/>
              <a:buChar char="?"/>
              <a:defRPr/>
            </a:lvl8pPr>
            <a:lvl9pPr marL="4114800" lvl="8" indent="-342900" algn="l">
              <a:lnSpc>
                <a:spcPct val="90000"/>
              </a:lnSpc>
              <a:spcBef>
                <a:spcPts val="600"/>
              </a:spcBef>
              <a:spcAft>
                <a:spcPts val="600"/>
              </a:spcAft>
              <a:buSzPts val="1800"/>
              <a:buChar char="?"/>
              <a:defRPr/>
            </a:lvl9pPr>
          </a:lstStyle>
          <a:p>
            <a:endParaRPr/>
          </a:p>
        </p:txBody>
      </p:sp>
      <p:sp>
        <p:nvSpPr>
          <p:cNvPr id="59" name="Google Shape;59;p24"/>
          <p:cNvSpPr txBox="1">
            <a:spLocks noGrp="1"/>
          </p:cNvSpPr>
          <p:nvPr>
            <p:ph type="title"/>
          </p:nvPr>
        </p:nvSpPr>
        <p:spPr>
          <a:xfrm>
            <a:off x="828250" y="226330"/>
            <a:ext cx="11046252" cy="8709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p:nvPr/>
        </p:nvSpPr>
        <p:spPr>
          <a:xfrm>
            <a:off x="11998157" y="0"/>
            <a:ext cx="182880" cy="6858000"/>
          </a:xfrm>
          <a:prstGeom prst="rect">
            <a:avLst/>
          </a:prstGeom>
          <a:solidFill>
            <a:srgbClr val="4F868E"/>
          </a:solidFill>
          <a:ln w="9525" cap="rnd" cmpd="sng">
            <a:solidFill>
              <a:srgbClr val="4F868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4"/>
          <p:cNvSpPr txBox="1"/>
          <p:nvPr/>
        </p:nvSpPr>
        <p:spPr>
          <a:xfrm>
            <a:off x="451514" y="6471672"/>
            <a:ext cx="830417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eko"/>
                <a:ea typeface="Teko"/>
                <a:cs typeface="Teko"/>
                <a:sym typeface="Teko"/>
              </a:rPr>
              <a:t>Copyright © 2018 Kristin Souers, MA LMHC All Rights Reserved</a:t>
            </a:r>
            <a:endParaRPr sz="1400" b="0" i="0" u="none" strike="noStrike" cap="none">
              <a:solidFill>
                <a:schemeClr val="dk1"/>
              </a:solidFill>
              <a:latin typeface="Teko"/>
              <a:ea typeface="Teko"/>
              <a:cs typeface="Teko"/>
              <a:sym typeface="Tek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Section Header With Image">
  <p:cSld name="1_Section Header With Image">
    <p:spTree>
      <p:nvGrpSpPr>
        <p:cNvPr id="1" name="Shape 62"/>
        <p:cNvGrpSpPr/>
        <p:nvPr/>
      </p:nvGrpSpPr>
      <p:grpSpPr>
        <a:xfrm>
          <a:off x="0" y="0"/>
          <a:ext cx="0" cy="0"/>
          <a:chOff x="0" y="0"/>
          <a:chExt cx="0" cy="0"/>
        </a:xfrm>
      </p:grpSpPr>
      <p:sp>
        <p:nvSpPr>
          <p:cNvPr id="63" name="Google Shape;63;g146a5880219_0_596"/>
          <p:cNvSpPr/>
          <p:nvPr/>
        </p:nvSpPr>
        <p:spPr>
          <a:xfrm rot="-904748" flipH="1">
            <a:off x="-617435" y="-516432"/>
            <a:ext cx="7772580" cy="7714128"/>
          </a:xfrm>
          <a:custGeom>
            <a:avLst/>
            <a:gdLst/>
            <a:ahLst/>
            <a:cxnLst/>
            <a:rect l="l" t="t" r="r" b="b"/>
            <a:pathLst>
              <a:path w="7777150" h="7718664" extrusionOk="0">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a:gsLst>
              <a:gs pos="0">
                <a:srgbClr val="535397"/>
              </a:gs>
              <a:gs pos="50000">
                <a:srgbClr val="7878DB"/>
              </a:gs>
              <a:gs pos="100000">
                <a:srgbClr val="9191FF"/>
              </a:gs>
            </a:gsLst>
            <a:lin ang="810001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g146a5880219_0_596"/>
          <p:cNvSpPr/>
          <p:nvPr/>
        </p:nvSpPr>
        <p:spPr>
          <a:xfrm rot="10800000">
            <a:off x="123878" y="453762"/>
            <a:ext cx="6029725" cy="5950183"/>
          </a:xfrm>
          <a:custGeom>
            <a:avLst/>
            <a:gdLst/>
            <a:ahLst/>
            <a:cxnLst/>
            <a:rect l="l" t="t" r="r" b="b"/>
            <a:pathLst>
              <a:path w="2647519" h="2612594" extrusionOk="0">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rgbClr val="007E5C"/>
              </a:gs>
              <a:gs pos="50000">
                <a:srgbClr val="00B685"/>
              </a:gs>
              <a:gs pos="100000">
                <a:srgbClr val="00DBA0"/>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g146a5880219_0_596"/>
          <p:cNvSpPr txBox="1">
            <a:spLocks noGrp="1"/>
          </p:cNvSpPr>
          <p:nvPr>
            <p:ph type="title"/>
          </p:nvPr>
        </p:nvSpPr>
        <p:spPr>
          <a:xfrm>
            <a:off x="504000" y="1673488"/>
            <a:ext cx="4793700" cy="2078700"/>
          </a:xfrm>
          <a:prstGeom prst="rect">
            <a:avLst/>
          </a:prstGeom>
          <a:noFill/>
          <a:ln>
            <a:noFill/>
          </a:ln>
        </p:spPr>
        <p:txBody>
          <a:bodyPr spcFirstLastPara="1" wrap="square" lIns="0" tIns="0" rIns="0" bIns="0" anchor="b" anchorCtr="0">
            <a:noAutofit/>
          </a:bodyPr>
          <a:lstStyle>
            <a:lvl1pPr lvl="0" algn="l">
              <a:lnSpc>
                <a:spcPct val="104166"/>
              </a:lnSpc>
              <a:spcBef>
                <a:spcPts val="0"/>
              </a:spcBef>
              <a:spcAft>
                <a:spcPts val="0"/>
              </a:spcAft>
              <a:buClr>
                <a:schemeClr val="dk1"/>
              </a:buClr>
              <a:buSzPts val="4800"/>
              <a:buFont typeface="Corbel"/>
              <a:buNone/>
              <a:defRPr sz="4800" b="1" cap="none">
                <a:solidFill>
                  <a:schemeClr val="dk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146a5880219_0_596"/>
          <p:cNvSpPr txBox="1">
            <a:spLocks noGrp="1"/>
          </p:cNvSpPr>
          <p:nvPr>
            <p:ph type="body" idx="1"/>
          </p:nvPr>
        </p:nvSpPr>
        <p:spPr>
          <a:xfrm>
            <a:off x="504000" y="3968188"/>
            <a:ext cx="4793700" cy="10476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3200"/>
              <a:buFont typeface="Arial"/>
              <a:buNone/>
              <a:defRPr sz="3200" b="1" cap="none">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7" name="Google Shape;67;g146a5880219_0_596"/>
          <p:cNvSpPr txBox="1">
            <a:spLocks noGrp="1"/>
          </p:cNvSpPr>
          <p:nvPr>
            <p:ph type="ftr" idx="11"/>
          </p:nvPr>
        </p:nvSpPr>
        <p:spPr>
          <a:xfrm>
            <a:off x="504000" y="6365893"/>
            <a:ext cx="6029400" cy="339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theme" Target="../theme/theme2.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body" idx="1"/>
          </p:nvPr>
        </p:nvSpPr>
        <p:spPr>
          <a:xfrm>
            <a:off x="304800" y="1275347"/>
            <a:ext cx="11658600" cy="1870769"/>
          </a:xfrm>
          <a:prstGeom prst="rect">
            <a:avLst/>
          </a:prstGeom>
          <a:noFill/>
          <a:ln>
            <a:noFill/>
          </a:ln>
        </p:spPr>
        <p:txBody>
          <a:bodyPr spcFirstLastPara="1" wrap="square" lIns="91425" tIns="45700" rIns="91425" bIns="45700" anchor="t" anchorCtr="0">
            <a:sp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Quattrocento Sans"/>
                <a:ea typeface="Quattrocento Sans"/>
                <a:cs typeface="Quattrocento Sans"/>
                <a:sym typeface="Quattrocento Sans"/>
              </a:defRPr>
            </a:lvl1pPr>
            <a:lvl2pPr marL="914400" marR="0" lvl="1" indent="-228600" algn="l" rtl="0">
              <a:lnSpc>
                <a:spcPct val="90000"/>
              </a:lnSpc>
              <a:spcBef>
                <a:spcPts val="500"/>
              </a:spcBef>
              <a:spcAft>
                <a:spcPts val="0"/>
              </a:spcAft>
              <a:buClr>
                <a:srgbClr val="FEFEFE"/>
              </a:buClr>
              <a:buSzPts val="2000"/>
              <a:buFont typeface="Arial"/>
              <a:buNone/>
              <a:defRPr sz="2000" b="0" i="0" u="none" strike="noStrike" cap="none">
                <a:solidFill>
                  <a:srgbClr val="FEFEFE"/>
                </a:solidFill>
                <a:latin typeface="Quattrocento Sans"/>
                <a:ea typeface="Quattrocento Sans"/>
                <a:cs typeface="Quattrocento Sans"/>
                <a:sym typeface="Quattrocento Sans"/>
              </a:defRPr>
            </a:lvl2pPr>
            <a:lvl3pPr marL="1371600" marR="0" lvl="2" indent="-228600" algn="l" rtl="0">
              <a:lnSpc>
                <a:spcPct val="90000"/>
              </a:lnSpc>
              <a:spcBef>
                <a:spcPts val="1200"/>
              </a:spcBef>
              <a:spcAft>
                <a:spcPts val="0"/>
              </a:spcAft>
              <a:buClr>
                <a:schemeClr val="lt2"/>
              </a:buClr>
              <a:buSzPts val="2000"/>
              <a:buFont typeface="Arial"/>
              <a:buNone/>
              <a:defRPr sz="2000" b="1" i="0" u="none" strike="noStrike" cap="none">
                <a:solidFill>
                  <a:schemeClr val="lt2"/>
                </a:solidFill>
                <a:latin typeface="Quattrocento Sans"/>
                <a:ea typeface="Quattrocento Sans"/>
                <a:cs typeface="Quattrocento Sans"/>
                <a:sym typeface="Quattrocento Sans"/>
              </a:defRPr>
            </a:lvl3pPr>
            <a:lvl4pPr marL="1828800" marR="0" lvl="3" indent="-228600" algn="l" rtl="0">
              <a:lnSpc>
                <a:spcPct val="90000"/>
              </a:lnSpc>
              <a:spcBef>
                <a:spcPts val="1200"/>
              </a:spcBef>
              <a:spcAft>
                <a:spcPts val="0"/>
              </a:spcAft>
              <a:buClr>
                <a:srgbClr val="FEFEFE"/>
              </a:buClr>
              <a:buSzPts val="1600"/>
              <a:buFont typeface="Arial"/>
              <a:buNone/>
              <a:defRPr sz="1600" b="0" i="0" u="none" strike="noStrike" cap="none">
                <a:solidFill>
                  <a:srgbClr val="FEFEFE"/>
                </a:solidFill>
                <a:latin typeface="Quattrocento Sans"/>
                <a:ea typeface="Quattrocento Sans"/>
                <a:cs typeface="Quattrocento Sans"/>
                <a:sym typeface="Quattrocento Sans"/>
              </a:defRPr>
            </a:lvl4pPr>
            <a:lvl5pPr marL="2286000" marR="0" lvl="4" indent="-228600" algn="l" rtl="0">
              <a:lnSpc>
                <a:spcPct val="90000"/>
              </a:lnSpc>
              <a:spcBef>
                <a:spcPts val="600"/>
              </a:spcBef>
              <a:spcAft>
                <a:spcPts val="0"/>
              </a:spcAft>
              <a:buClr>
                <a:srgbClr val="FEFEFE"/>
              </a:buClr>
              <a:buSzPts val="1600"/>
              <a:buFont typeface="Arial"/>
              <a:buNone/>
              <a:defRPr sz="1600" b="0" i="0" u="none" strike="noStrike" cap="none">
                <a:solidFill>
                  <a:srgbClr val="FEFEFE"/>
                </a:solidFill>
                <a:latin typeface="Quattrocento Sans"/>
                <a:ea typeface="Quattrocento Sans"/>
                <a:cs typeface="Quattrocento Sans"/>
                <a:sym typeface="Quattrocento Sans"/>
              </a:defRPr>
            </a:lvl5pPr>
            <a:lvl6pPr marL="2743200" marR="0" lvl="5" indent="-342900" algn="l" rtl="0">
              <a:lnSpc>
                <a:spcPct val="90000"/>
              </a:lnSpc>
              <a:spcBef>
                <a:spcPts val="12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1" name="Google Shape;11;p14"/>
          <p:cNvSpPr txBox="1">
            <a:spLocks noGrp="1"/>
          </p:cNvSpPr>
          <p:nvPr>
            <p:ph type="title"/>
          </p:nvPr>
        </p:nvSpPr>
        <p:spPr>
          <a:xfrm>
            <a:off x="304800" y="419100"/>
            <a:ext cx="11658600" cy="5909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3600"/>
              <a:buFont typeface="Quattrocento Sans"/>
              <a:buNone/>
              <a:defRPr sz="3600" b="0" i="0" u="none" strike="noStrike" cap="none">
                <a:solidFill>
                  <a:schemeClr val="l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4"/>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
        <p:cNvGrpSpPr/>
        <p:nvPr/>
      </p:nvGrpSpPr>
      <p:grpSpPr>
        <a:xfrm>
          <a:off x="0" y="0"/>
          <a:ext cx="0" cy="0"/>
          <a:chOff x="0" y="0"/>
          <a:chExt cx="0" cy="0"/>
        </a:xfrm>
      </p:grpSpPr>
      <p:sp>
        <p:nvSpPr>
          <p:cNvPr id="19" name="Google Shape;19;p16"/>
          <p:cNvSpPr txBox="1">
            <a:spLocks noGrp="1"/>
          </p:cNvSpPr>
          <p:nvPr>
            <p:ph type="body" idx="1"/>
          </p:nvPr>
        </p:nvSpPr>
        <p:spPr>
          <a:xfrm>
            <a:off x="304800" y="1275347"/>
            <a:ext cx="11658600" cy="1870769"/>
          </a:xfrm>
          <a:prstGeom prst="rect">
            <a:avLst/>
          </a:prstGeom>
          <a:noFill/>
          <a:ln>
            <a:noFill/>
          </a:ln>
        </p:spPr>
        <p:txBody>
          <a:bodyPr spcFirstLastPara="1" wrap="square" lIns="91425" tIns="45700" rIns="91425" bIns="45700" anchor="t" anchorCtr="0">
            <a:sp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Quattrocento Sans"/>
                <a:ea typeface="Quattrocento Sans"/>
                <a:cs typeface="Quattrocento Sans"/>
                <a:sym typeface="Quattrocento Sans"/>
              </a:defRPr>
            </a:lvl1pPr>
            <a:lvl2pPr marL="914400" marR="0" lvl="1" indent="-228600" algn="l" rtl="0">
              <a:lnSpc>
                <a:spcPct val="90000"/>
              </a:lnSpc>
              <a:spcBef>
                <a:spcPts val="500"/>
              </a:spcBef>
              <a:spcAft>
                <a:spcPts val="0"/>
              </a:spcAft>
              <a:buClr>
                <a:srgbClr val="595959"/>
              </a:buClr>
              <a:buSzPts val="2000"/>
              <a:buFont typeface="Arial"/>
              <a:buNone/>
              <a:defRPr sz="2000" b="0" i="0" u="none" strike="noStrike" cap="none">
                <a:solidFill>
                  <a:srgbClr val="595959"/>
                </a:solidFill>
                <a:latin typeface="Quattrocento Sans"/>
                <a:ea typeface="Quattrocento Sans"/>
                <a:cs typeface="Quattrocento Sans"/>
                <a:sym typeface="Quattrocento Sans"/>
              </a:defRPr>
            </a:lvl2pPr>
            <a:lvl3pPr marL="1371600" marR="0" lvl="2" indent="-228600" algn="l" rtl="0">
              <a:lnSpc>
                <a:spcPct val="90000"/>
              </a:lnSpc>
              <a:spcBef>
                <a:spcPts val="1200"/>
              </a:spcBef>
              <a:spcAft>
                <a:spcPts val="0"/>
              </a:spcAft>
              <a:buClr>
                <a:schemeClr val="dk2"/>
              </a:buClr>
              <a:buSzPts val="2000"/>
              <a:buFont typeface="Arial"/>
              <a:buNone/>
              <a:defRPr sz="2000" b="1" i="0" u="none" strike="noStrike" cap="none">
                <a:solidFill>
                  <a:schemeClr val="dk2"/>
                </a:solidFill>
                <a:latin typeface="Quattrocento Sans"/>
                <a:ea typeface="Quattrocento Sans"/>
                <a:cs typeface="Quattrocento Sans"/>
                <a:sym typeface="Quattrocento Sans"/>
              </a:defRPr>
            </a:lvl3pPr>
            <a:lvl4pPr marL="1828800" marR="0" lvl="3" indent="-228600" algn="l" rtl="0">
              <a:lnSpc>
                <a:spcPct val="90000"/>
              </a:lnSpc>
              <a:spcBef>
                <a:spcPts val="1200"/>
              </a:spcBef>
              <a:spcAft>
                <a:spcPts val="0"/>
              </a:spcAft>
              <a:buClr>
                <a:srgbClr val="262626"/>
              </a:buClr>
              <a:buSzPts val="1600"/>
              <a:buFont typeface="Arial"/>
              <a:buNone/>
              <a:defRPr sz="1600" b="0" i="0" u="none" strike="noStrike" cap="none">
                <a:solidFill>
                  <a:srgbClr val="262626"/>
                </a:solidFill>
                <a:latin typeface="Quattrocento Sans"/>
                <a:ea typeface="Quattrocento Sans"/>
                <a:cs typeface="Quattrocento Sans"/>
                <a:sym typeface="Quattrocento Sans"/>
              </a:defRPr>
            </a:lvl4pPr>
            <a:lvl5pPr marL="2286000" marR="0" lvl="4" indent="-228600" algn="l" rtl="0">
              <a:lnSpc>
                <a:spcPct val="90000"/>
              </a:lnSpc>
              <a:spcBef>
                <a:spcPts val="600"/>
              </a:spcBef>
              <a:spcAft>
                <a:spcPts val="0"/>
              </a:spcAft>
              <a:buClr>
                <a:srgbClr val="262626"/>
              </a:buClr>
              <a:buSzPts val="1600"/>
              <a:buFont typeface="Arial"/>
              <a:buNone/>
              <a:defRPr sz="1600" b="0" i="0" u="none" strike="noStrike" cap="none">
                <a:solidFill>
                  <a:srgbClr val="262626"/>
                </a:solidFill>
                <a:latin typeface="Quattrocento Sans"/>
                <a:ea typeface="Quattrocento Sans"/>
                <a:cs typeface="Quattrocento Sans"/>
                <a:sym typeface="Quattrocento Sans"/>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 name="Google Shape;20;p16"/>
          <p:cNvSpPr txBox="1">
            <a:spLocks noGrp="1"/>
          </p:cNvSpPr>
          <p:nvPr>
            <p:ph type="title"/>
          </p:nvPr>
        </p:nvSpPr>
        <p:spPr>
          <a:xfrm>
            <a:off x="304800" y="419100"/>
            <a:ext cx="11658600" cy="5909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dk1"/>
              </a:buClr>
              <a:buSzPts val="3600"/>
              <a:buFont typeface="Quattrocento Sans"/>
              <a:buNone/>
              <a:defRPr sz="36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16"/>
          <p:cNvSpPr txBox="1">
            <a:spLocks noGrp="1"/>
          </p:cNvSpPr>
          <p:nvPr>
            <p:ph type="sldNum" idx="12"/>
          </p:nvPr>
        </p:nvSpPr>
        <p:spPr>
          <a:xfrm>
            <a:off x="11668594" y="6484937"/>
            <a:ext cx="5234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pmc/articles/PMC2938751/#b74-ccap19_3p182"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www.ncbi.nlm.nih.gov/pmc/articles/PMC2938751/#b121-ccap19_3p18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ncbi.nlm.nih.gov/pmc/articles/PMC2938751/#b162-ccap19_3p182"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ncbi.nlm.nih.gov/pmc/articles/PMC2938751/#b163-ccap19_3p182"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ncbi.nlm.nih.gov/pmc/articles/PMC2938751/#b93-ccap19_3p182"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ncbi.nlm.nih.gov/pmc/articles/PMC2938751/#b144-ccap19_3p18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hyperlink" Target="https://www.ncbi.nlm.nih.gov/pmc/articles/PMC4433419/#R95" TargetMode="External"/><Relationship Id="rId3" Type="http://schemas.openxmlformats.org/officeDocument/2006/relationships/image" Target="../media/image6.png"/><Relationship Id="rId7" Type="http://schemas.openxmlformats.org/officeDocument/2006/relationships/hyperlink" Target="https://www.ncbi.nlm.nih.gov/pmc/articles/PMC4433419/#R1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ncbi.nlm.nih.gov/pmc/articles/PMC4433419/#R24" TargetMode="External"/><Relationship Id="rId5" Type="http://schemas.openxmlformats.org/officeDocument/2006/relationships/hyperlink" Target="https://www.ncbi.nlm.nih.gov/pmc/articles/PMC4433419/#R26" TargetMode="External"/><Relationship Id="rId10" Type="http://schemas.openxmlformats.org/officeDocument/2006/relationships/hyperlink" Target="https://www.ncbi.nlm.nih.gov/pmc/articles/PMC4433419/#R54" TargetMode="External"/><Relationship Id="rId4" Type="http://schemas.openxmlformats.org/officeDocument/2006/relationships/hyperlink" Target="https://www.ncbi.nlm.nih.gov/pmc/articles/PMC4433419/#R21" TargetMode="External"/><Relationship Id="rId9" Type="http://schemas.openxmlformats.org/officeDocument/2006/relationships/hyperlink" Target="https://www.ncbi.nlm.nih.gov/pmc/articles/PMC4433419/#R58"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ncbi.nlm.nih.gov/pmc/articles/PMC2938751/#b21-ccap19_3p182"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alpha val="40000"/>
          </a:schemeClr>
        </a:solidFill>
        <a:effectLst/>
      </p:bgPr>
    </p:bg>
    <p:spTree>
      <p:nvGrpSpPr>
        <p:cNvPr id="1" name="Shape 177"/>
        <p:cNvGrpSpPr/>
        <p:nvPr/>
      </p:nvGrpSpPr>
      <p:grpSpPr>
        <a:xfrm>
          <a:off x="0" y="0"/>
          <a:ext cx="0" cy="0"/>
          <a:chOff x="0" y="0"/>
          <a:chExt cx="0" cy="0"/>
        </a:xfrm>
      </p:grpSpPr>
      <p:pic>
        <p:nvPicPr>
          <p:cNvPr id="178" name="Google Shape;178;g1640d1e07e9_0_364"/>
          <p:cNvPicPr preferRelativeResize="0">
            <a:picLocks noGrp="1"/>
          </p:cNvPicPr>
          <p:nvPr>
            <p:ph type="pic" idx="2"/>
          </p:nvPr>
        </p:nvPicPr>
        <p:blipFill rotWithShape="1">
          <a:blip r:embed="rId3">
            <a:alphaModFix/>
          </a:blip>
          <a:srcRect/>
          <a:stretch/>
        </p:blipFill>
        <p:spPr>
          <a:xfrm>
            <a:off x="0" y="0"/>
            <a:ext cx="12192000" cy="6858000"/>
          </a:xfrm>
          <a:prstGeom prst="rect">
            <a:avLst/>
          </a:prstGeom>
          <a:noFill/>
          <a:ln>
            <a:noFill/>
          </a:ln>
        </p:spPr>
      </p:pic>
      <p:sp>
        <p:nvSpPr>
          <p:cNvPr id="179" name="Google Shape;179;g1640d1e07e9_0_364"/>
          <p:cNvSpPr/>
          <p:nvPr/>
        </p:nvSpPr>
        <p:spPr>
          <a:xfrm>
            <a:off x="1219939" y="-739444"/>
            <a:ext cx="9107700" cy="9034500"/>
          </a:xfrm>
          <a:prstGeom prst="ellipse">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80" name="Google Shape;180;g1640d1e07e9_0_364"/>
          <p:cNvSpPr/>
          <p:nvPr/>
        </p:nvSpPr>
        <p:spPr>
          <a:xfrm>
            <a:off x="1219939" y="-739444"/>
            <a:ext cx="9107700" cy="9034500"/>
          </a:xfrm>
          <a:prstGeom prst="ellipse">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81" name="Google Shape;181;g1640d1e07e9_0_364"/>
          <p:cNvSpPr/>
          <p:nvPr/>
        </p:nvSpPr>
        <p:spPr>
          <a:xfrm>
            <a:off x="1219939" y="-739444"/>
            <a:ext cx="9107700" cy="9034500"/>
          </a:xfrm>
          <a:prstGeom prst="ellipse">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82" name="Google Shape;182;g1640d1e07e9_0_364"/>
          <p:cNvSpPr/>
          <p:nvPr/>
        </p:nvSpPr>
        <p:spPr>
          <a:xfrm>
            <a:off x="5907634" y="3213970"/>
            <a:ext cx="2805900" cy="2783400"/>
          </a:xfrm>
          <a:prstGeom prst="ellipse">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83" name="Google Shape;183;g1640d1e07e9_0_364"/>
          <p:cNvSpPr/>
          <p:nvPr/>
        </p:nvSpPr>
        <p:spPr>
          <a:xfrm>
            <a:off x="5907634" y="3213970"/>
            <a:ext cx="2805900" cy="2783400"/>
          </a:xfrm>
          <a:prstGeom prst="ellipse">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84" name="Google Shape;184;g1640d1e07e9_0_364"/>
          <p:cNvSpPr/>
          <p:nvPr/>
        </p:nvSpPr>
        <p:spPr>
          <a:xfrm>
            <a:off x="5907634" y="3213970"/>
            <a:ext cx="2805900" cy="2783400"/>
          </a:xfrm>
          <a:prstGeom prst="ellipse">
            <a:avLst/>
          </a:prstGeom>
          <a:noFill/>
          <a:ln w="19050" cap="flat" cmpd="thinThick">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85" name="Google Shape;185;g1640d1e07e9_0_364"/>
          <p:cNvSpPr txBox="1"/>
          <p:nvPr/>
        </p:nvSpPr>
        <p:spPr>
          <a:xfrm>
            <a:off x="1679957" y="3280601"/>
            <a:ext cx="5909400" cy="874200"/>
          </a:xfrm>
          <a:prstGeom prst="rect">
            <a:avLst/>
          </a:prstGeom>
          <a:noFill/>
          <a:ln>
            <a:noFill/>
          </a:ln>
        </p:spPr>
        <p:txBody>
          <a:bodyPr spcFirstLastPara="1" wrap="square" lIns="91425" tIns="0" rIns="91425" bIns="0" anchor="ctr" anchorCtr="0">
            <a:noAutofit/>
          </a:bodyPr>
          <a:lstStyle/>
          <a:p>
            <a:pPr marL="0" marR="0" lvl="0" indent="0" algn="ctr" rtl="0">
              <a:lnSpc>
                <a:spcPct val="90000"/>
              </a:lnSpc>
              <a:spcBef>
                <a:spcPts val="0"/>
              </a:spcBef>
              <a:spcAft>
                <a:spcPts val="0"/>
              </a:spcAft>
              <a:buClr>
                <a:srgbClr val="FEFEFE"/>
              </a:buClr>
              <a:buSzPts val="8800"/>
              <a:buFont typeface="Quattrocento Sans"/>
              <a:buNone/>
            </a:pPr>
            <a:endParaRPr sz="8800" b="1" i="0" u="none" strike="noStrike" cap="none">
              <a:solidFill>
                <a:srgbClr val="F7FCFF"/>
              </a:solidFill>
              <a:latin typeface="Quattrocento Sans"/>
              <a:ea typeface="Quattrocento Sans"/>
              <a:cs typeface="Quattrocento Sans"/>
              <a:sym typeface="Quattrocento Sans"/>
            </a:endParaRPr>
          </a:p>
        </p:txBody>
      </p:sp>
      <p:sp>
        <p:nvSpPr>
          <p:cNvPr id="186" name="Google Shape;186;g1640d1e07e9_0_364"/>
          <p:cNvSpPr txBox="1">
            <a:spLocks noGrp="1"/>
          </p:cNvSpPr>
          <p:nvPr>
            <p:ph type="ctrTitle" idx="4294967295"/>
          </p:nvPr>
        </p:nvSpPr>
        <p:spPr>
          <a:xfrm>
            <a:off x="621194" y="612154"/>
            <a:ext cx="8804400" cy="37494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F7FCFF"/>
              </a:buClr>
              <a:buSzPts val="8800"/>
              <a:buFont typeface="Quattrocento Sans"/>
              <a:buNone/>
            </a:pPr>
            <a:r>
              <a:rPr lang="en-US" sz="8800" b="1">
                <a:solidFill>
                  <a:srgbClr val="F7FCFF"/>
                </a:solidFill>
              </a:rPr>
              <a:t>Engaging Parents and Families in Your Practice</a:t>
            </a:r>
            <a:endParaRPr sz="8800" b="1" i="0" u="none" strike="noStrike" cap="none">
              <a:solidFill>
                <a:srgbClr val="F7FCFF"/>
              </a:solidFill>
              <a:latin typeface="Quattrocento Sans"/>
              <a:ea typeface="Quattrocento Sans"/>
              <a:cs typeface="Quattrocento Sans"/>
              <a:sym typeface="Quattrocento Sans"/>
            </a:endParaRPr>
          </a:p>
        </p:txBody>
      </p:sp>
      <p:sp>
        <p:nvSpPr>
          <p:cNvPr id="187" name="Google Shape;187;g1640d1e07e9_0_364"/>
          <p:cNvSpPr/>
          <p:nvPr/>
        </p:nvSpPr>
        <p:spPr>
          <a:xfrm>
            <a:off x="7066536" y="4361548"/>
            <a:ext cx="488128" cy="488128"/>
          </a:xfrm>
          <a:custGeom>
            <a:avLst/>
            <a:gdLst/>
            <a:ahLst/>
            <a:cxnLst/>
            <a:rect l="l" t="t" r="r" b="b"/>
            <a:pathLst>
              <a:path w="488128" h="488128" extrusionOk="0">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000000"/>
              </a:solidFill>
              <a:latin typeface="Quattrocento Sans"/>
              <a:ea typeface="Quattrocento Sans"/>
              <a:cs typeface="Quattrocento Sans"/>
              <a:sym typeface="Quattrocento Sans"/>
            </a:endParaRPr>
          </a:p>
        </p:txBody>
      </p:sp>
      <p:sp>
        <p:nvSpPr>
          <p:cNvPr id="188" name="Google Shape;188;g1640d1e07e9_0_364"/>
          <p:cNvSpPr txBox="1">
            <a:spLocks noGrp="1"/>
          </p:cNvSpPr>
          <p:nvPr>
            <p:ph type="sldNum" idx="12"/>
          </p:nvPr>
        </p:nvSpPr>
        <p:spPr>
          <a:xfrm>
            <a:off x="11747687" y="6465381"/>
            <a:ext cx="431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500"/>
                                        <p:tgtEl>
                                          <p:spTgt spid="179"/>
                                        </p:tgtEl>
                                        <p:attrNameLst>
                                          <p:attrName>ppt_w</p:attrName>
                                        </p:attrNameLst>
                                      </p:cBhvr>
                                      <p:tavLst>
                                        <p:tav tm="0">
                                          <p:val>
                                            <p:strVal val="0"/>
                                          </p:val>
                                        </p:tav>
                                        <p:tav tm="100000">
                                          <p:val>
                                            <p:strVal val="#ppt_w"/>
                                          </p:val>
                                        </p:tav>
                                      </p:tavLst>
                                    </p:anim>
                                    <p:anim calcmode="lin" valueType="num">
                                      <p:cBhvr additive="base">
                                        <p:cTn id="8" dur="500"/>
                                        <p:tgtEl>
                                          <p:spTgt spid="179"/>
                                        </p:tgtEl>
                                        <p:attrNameLst>
                                          <p:attrName>ppt_h</p:attrName>
                                        </p:attrNameLst>
                                      </p:cBhvr>
                                      <p:tavLst>
                                        <p:tav tm="0">
                                          <p:val>
                                            <p:strVal val="0"/>
                                          </p:val>
                                        </p:tav>
                                        <p:tav tm="100000">
                                          <p:val>
                                            <p:strVal val="#ppt_h"/>
                                          </p:val>
                                        </p:tav>
                                      </p:tavLst>
                                    </p:anim>
                                  </p:childTnLst>
                                </p:cTn>
                              </p:par>
                              <p:par>
                                <p:cTn id="9" presetID="10" presetClass="exit" presetSubtype="0" fill="hold" nodeType="withEffect">
                                  <p:stCondLst>
                                    <p:cond delay="250"/>
                                  </p:stCondLst>
                                  <p:childTnLst>
                                    <p:animEffect transition="out" filter="fade">
                                      <p:cBhvr>
                                        <p:cTn id="10" dur="500"/>
                                        <p:tgtEl>
                                          <p:spTgt spid="179"/>
                                        </p:tgtEl>
                                      </p:cBhvr>
                                    </p:animEffect>
                                    <p:set>
                                      <p:cBhvr>
                                        <p:cTn id="11" dur="1" fill="hold">
                                          <p:stCondLst>
                                            <p:cond delay="500"/>
                                          </p:stCondLst>
                                        </p:cTn>
                                        <p:tgtEl>
                                          <p:spTgt spid="179"/>
                                        </p:tgtEl>
                                        <p:attrNameLst>
                                          <p:attrName>style.visibility</p:attrName>
                                        </p:attrNameLst>
                                      </p:cBhvr>
                                      <p:to>
                                        <p:strVal val="hidden"/>
                                      </p:to>
                                    </p:set>
                                  </p:childTnLst>
                                </p:cTn>
                              </p:par>
                              <p:par>
                                <p:cTn id="12" presetID="23" presetClass="entr" presetSubtype="16" fill="hold" nodeType="withEffect">
                                  <p:stCondLst>
                                    <p:cond delay="250"/>
                                  </p:stCondLst>
                                  <p:childTnLst>
                                    <p:set>
                                      <p:cBhvr>
                                        <p:cTn id="13" dur="1" fill="hold">
                                          <p:stCondLst>
                                            <p:cond delay="0"/>
                                          </p:stCondLst>
                                        </p:cTn>
                                        <p:tgtEl>
                                          <p:spTgt spid="180"/>
                                        </p:tgtEl>
                                        <p:attrNameLst>
                                          <p:attrName>style.visibility</p:attrName>
                                        </p:attrNameLst>
                                      </p:cBhvr>
                                      <p:to>
                                        <p:strVal val="visible"/>
                                      </p:to>
                                    </p:set>
                                    <p:anim calcmode="lin" valueType="num">
                                      <p:cBhvr additive="base">
                                        <p:cTn id="14" dur="500"/>
                                        <p:tgtEl>
                                          <p:spTgt spid="180"/>
                                        </p:tgtEl>
                                        <p:attrNameLst>
                                          <p:attrName>ppt_w</p:attrName>
                                        </p:attrNameLst>
                                      </p:cBhvr>
                                      <p:tavLst>
                                        <p:tav tm="0">
                                          <p:val>
                                            <p:strVal val="0"/>
                                          </p:val>
                                        </p:tav>
                                        <p:tav tm="100000">
                                          <p:val>
                                            <p:strVal val="#ppt_w"/>
                                          </p:val>
                                        </p:tav>
                                      </p:tavLst>
                                    </p:anim>
                                    <p:anim calcmode="lin" valueType="num">
                                      <p:cBhvr additive="base">
                                        <p:cTn id="15" dur="500"/>
                                        <p:tgtEl>
                                          <p:spTgt spid="180"/>
                                        </p:tgtEl>
                                        <p:attrNameLst>
                                          <p:attrName>ppt_h</p:attrName>
                                        </p:attrNameLst>
                                      </p:cBhvr>
                                      <p:tavLst>
                                        <p:tav tm="0">
                                          <p:val>
                                            <p:strVal val="0"/>
                                          </p:val>
                                        </p:tav>
                                        <p:tav tm="100000">
                                          <p:val>
                                            <p:strVal val="#ppt_h"/>
                                          </p:val>
                                        </p:tav>
                                      </p:tavLst>
                                    </p:anim>
                                  </p:childTnLst>
                                </p:cTn>
                              </p:par>
                              <p:par>
                                <p:cTn id="16" presetID="10" presetClass="exit" presetSubtype="0" fill="hold" nodeType="withEffect">
                                  <p:stCondLst>
                                    <p:cond delay="500"/>
                                  </p:stCondLst>
                                  <p:childTnLst>
                                    <p:animEffect transition="out" filter="fade">
                                      <p:cBhvr>
                                        <p:cTn id="17" dur="500"/>
                                        <p:tgtEl>
                                          <p:spTgt spid="180"/>
                                        </p:tgtEl>
                                      </p:cBhvr>
                                    </p:animEffect>
                                    <p:set>
                                      <p:cBhvr>
                                        <p:cTn id="18" dur="1" fill="hold">
                                          <p:stCondLst>
                                            <p:cond delay="500"/>
                                          </p:stCondLst>
                                        </p:cTn>
                                        <p:tgtEl>
                                          <p:spTgt spid="180"/>
                                        </p:tgtEl>
                                        <p:attrNameLst>
                                          <p:attrName>style.visibility</p:attrName>
                                        </p:attrNameLst>
                                      </p:cBhvr>
                                      <p:to>
                                        <p:strVal val="hidden"/>
                                      </p:to>
                                    </p:set>
                                  </p:childTnLst>
                                </p:cTn>
                              </p:par>
                              <p:par>
                                <p:cTn id="19" presetID="23" presetClass="entr" presetSubtype="16" fill="hold" nodeType="withEffect">
                                  <p:stCondLst>
                                    <p:cond delay="500"/>
                                  </p:stCondLst>
                                  <p:childTnLst>
                                    <p:set>
                                      <p:cBhvr>
                                        <p:cTn id="20" dur="1" fill="hold">
                                          <p:stCondLst>
                                            <p:cond delay="0"/>
                                          </p:stCondLst>
                                        </p:cTn>
                                        <p:tgtEl>
                                          <p:spTgt spid="181"/>
                                        </p:tgtEl>
                                        <p:attrNameLst>
                                          <p:attrName>style.visibility</p:attrName>
                                        </p:attrNameLst>
                                      </p:cBhvr>
                                      <p:to>
                                        <p:strVal val="visible"/>
                                      </p:to>
                                    </p:set>
                                    <p:anim calcmode="lin" valueType="num">
                                      <p:cBhvr additive="base">
                                        <p:cTn id="21" dur="500"/>
                                        <p:tgtEl>
                                          <p:spTgt spid="181"/>
                                        </p:tgtEl>
                                        <p:attrNameLst>
                                          <p:attrName>ppt_w</p:attrName>
                                        </p:attrNameLst>
                                      </p:cBhvr>
                                      <p:tavLst>
                                        <p:tav tm="0">
                                          <p:val>
                                            <p:strVal val="0"/>
                                          </p:val>
                                        </p:tav>
                                        <p:tav tm="100000">
                                          <p:val>
                                            <p:strVal val="#ppt_w"/>
                                          </p:val>
                                        </p:tav>
                                      </p:tavLst>
                                    </p:anim>
                                    <p:anim calcmode="lin" valueType="num">
                                      <p:cBhvr additive="base">
                                        <p:cTn id="22" dur="500"/>
                                        <p:tgtEl>
                                          <p:spTgt spid="181"/>
                                        </p:tgtEl>
                                        <p:attrNameLst>
                                          <p:attrName>ppt_h</p:attrName>
                                        </p:attrNameLst>
                                      </p:cBhvr>
                                      <p:tavLst>
                                        <p:tav tm="0">
                                          <p:val>
                                            <p:strVal val="0"/>
                                          </p:val>
                                        </p:tav>
                                        <p:tav tm="100000">
                                          <p:val>
                                            <p:strVal val="#ppt_h"/>
                                          </p:val>
                                        </p:tav>
                                      </p:tavLst>
                                    </p:anim>
                                  </p:childTnLst>
                                </p:cTn>
                              </p:par>
                              <p:par>
                                <p:cTn id="23" presetID="10" presetClass="exit" presetSubtype="0" fill="hold" nodeType="withEffect">
                                  <p:stCondLst>
                                    <p:cond delay="750"/>
                                  </p:stCondLst>
                                  <p:childTnLst>
                                    <p:animEffect transition="out" filter="fade">
                                      <p:cBhvr>
                                        <p:cTn id="24" dur="500"/>
                                        <p:tgtEl>
                                          <p:spTgt spid="181"/>
                                        </p:tgtEl>
                                      </p:cBhvr>
                                    </p:animEffect>
                                    <p:set>
                                      <p:cBhvr>
                                        <p:cTn id="25" dur="1" fill="hold">
                                          <p:stCondLst>
                                            <p:cond delay="500"/>
                                          </p:stCondLst>
                                        </p:cTn>
                                        <p:tgtEl>
                                          <p:spTgt spid="181"/>
                                        </p:tgtEl>
                                        <p:attrNameLst>
                                          <p:attrName>style.visibility</p:attrName>
                                        </p:attrNameLst>
                                      </p:cBhvr>
                                      <p:to>
                                        <p:strVal val="hidden"/>
                                      </p:to>
                                    </p:set>
                                  </p:childTnLst>
                                </p:cTn>
                              </p:par>
                              <p:par>
                                <p:cTn id="26" presetID="23" presetClass="entr" presetSubtype="16" fill="hold" nodeType="withEffect">
                                  <p:stCondLst>
                                    <p:cond delay="0"/>
                                  </p:stCondLst>
                                  <p:childTnLst>
                                    <p:set>
                                      <p:cBhvr>
                                        <p:cTn id="27" dur="1" fill="hold">
                                          <p:stCondLst>
                                            <p:cond delay="0"/>
                                          </p:stCondLst>
                                        </p:cTn>
                                        <p:tgtEl>
                                          <p:spTgt spid="182"/>
                                        </p:tgtEl>
                                        <p:attrNameLst>
                                          <p:attrName>style.visibility</p:attrName>
                                        </p:attrNameLst>
                                      </p:cBhvr>
                                      <p:to>
                                        <p:strVal val="visible"/>
                                      </p:to>
                                    </p:set>
                                    <p:anim calcmode="lin" valueType="num">
                                      <p:cBhvr additive="base">
                                        <p:cTn id="28" dur="500"/>
                                        <p:tgtEl>
                                          <p:spTgt spid="182"/>
                                        </p:tgtEl>
                                        <p:attrNameLst>
                                          <p:attrName>ppt_w</p:attrName>
                                        </p:attrNameLst>
                                      </p:cBhvr>
                                      <p:tavLst>
                                        <p:tav tm="0">
                                          <p:val>
                                            <p:strVal val="0"/>
                                          </p:val>
                                        </p:tav>
                                        <p:tav tm="100000">
                                          <p:val>
                                            <p:strVal val="#ppt_w"/>
                                          </p:val>
                                        </p:tav>
                                      </p:tavLst>
                                    </p:anim>
                                    <p:anim calcmode="lin" valueType="num">
                                      <p:cBhvr additive="base">
                                        <p:cTn id="29" dur="500"/>
                                        <p:tgtEl>
                                          <p:spTgt spid="182"/>
                                        </p:tgtEl>
                                        <p:attrNameLst>
                                          <p:attrName>ppt_h</p:attrName>
                                        </p:attrNameLst>
                                      </p:cBhvr>
                                      <p:tavLst>
                                        <p:tav tm="0">
                                          <p:val>
                                            <p:strVal val="0"/>
                                          </p:val>
                                        </p:tav>
                                        <p:tav tm="100000">
                                          <p:val>
                                            <p:strVal val="#ppt_h"/>
                                          </p:val>
                                        </p:tav>
                                      </p:tavLst>
                                    </p:anim>
                                  </p:childTnLst>
                                </p:cTn>
                              </p:par>
                              <p:par>
                                <p:cTn id="30" presetID="10" presetClass="exit" presetSubtype="0" fill="hold" nodeType="withEffect">
                                  <p:stCondLst>
                                    <p:cond delay="250"/>
                                  </p:stCondLst>
                                  <p:childTnLst>
                                    <p:animEffect transition="out" filter="fade">
                                      <p:cBhvr>
                                        <p:cTn id="31" dur="500"/>
                                        <p:tgtEl>
                                          <p:spTgt spid="182"/>
                                        </p:tgtEl>
                                      </p:cBhvr>
                                    </p:animEffect>
                                    <p:set>
                                      <p:cBhvr>
                                        <p:cTn id="32" dur="1" fill="hold">
                                          <p:stCondLst>
                                            <p:cond delay="500"/>
                                          </p:stCondLst>
                                        </p:cTn>
                                        <p:tgtEl>
                                          <p:spTgt spid="182"/>
                                        </p:tgtEl>
                                        <p:attrNameLst>
                                          <p:attrName>style.visibility</p:attrName>
                                        </p:attrNameLst>
                                      </p:cBhvr>
                                      <p:to>
                                        <p:strVal val="hidden"/>
                                      </p:to>
                                    </p:set>
                                  </p:childTnLst>
                                </p:cTn>
                              </p:par>
                              <p:par>
                                <p:cTn id="33" presetID="23" presetClass="entr" presetSubtype="16" fill="hold" nodeType="withEffect">
                                  <p:stCondLst>
                                    <p:cond delay="250"/>
                                  </p:stCondLst>
                                  <p:childTnLst>
                                    <p:set>
                                      <p:cBhvr>
                                        <p:cTn id="34" dur="1" fill="hold">
                                          <p:stCondLst>
                                            <p:cond delay="0"/>
                                          </p:stCondLst>
                                        </p:cTn>
                                        <p:tgtEl>
                                          <p:spTgt spid="183"/>
                                        </p:tgtEl>
                                        <p:attrNameLst>
                                          <p:attrName>style.visibility</p:attrName>
                                        </p:attrNameLst>
                                      </p:cBhvr>
                                      <p:to>
                                        <p:strVal val="visible"/>
                                      </p:to>
                                    </p:set>
                                    <p:anim calcmode="lin" valueType="num">
                                      <p:cBhvr additive="base">
                                        <p:cTn id="35" dur="500"/>
                                        <p:tgtEl>
                                          <p:spTgt spid="183"/>
                                        </p:tgtEl>
                                        <p:attrNameLst>
                                          <p:attrName>ppt_w</p:attrName>
                                        </p:attrNameLst>
                                      </p:cBhvr>
                                      <p:tavLst>
                                        <p:tav tm="0">
                                          <p:val>
                                            <p:strVal val="0"/>
                                          </p:val>
                                        </p:tav>
                                        <p:tav tm="100000">
                                          <p:val>
                                            <p:strVal val="#ppt_w"/>
                                          </p:val>
                                        </p:tav>
                                      </p:tavLst>
                                    </p:anim>
                                    <p:anim calcmode="lin" valueType="num">
                                      <p:cBhvr additive="base">
                                        <p:cTn id="36" dur="500"/>
                                        <p:tgtEl>
                                          <p:spTgt spid="183"/>
                                        </p:tgtEl>
                                        <p:attrNameLst>
                                          <p:attrName>ppt_h</p:attrName>
                                        </p:attrNameLst>
                                      </p:cBhvr>
                                      <p:tavLst>
                                        <p:tav tm="0">
                                          <p:val>
                                            <p:strVal val="0"/>
                                          </p:val>
                                        </p:tav>
                                        <p:tav tm="100000">
                                          <p:val>
                                            <p:strVal val="#ppt_h"/>
                                          </p:val>
                                        </p:tav>
                                      </p:tavLst>
                                    </p:anim>
                                  </p:childTnLst>
                                </p:cTn>
                              </p:par>
                              <p:par>
                                <p:cTn id="37" presetID="10" presetClass="exit" presetSubtype="0" fill="hold" nodeType="withEffect">
                                  <p:stCondLst>
                                    <p:cond delay="500"/>
                                  </p:stCondLst>
                                  <p:childTnLst>
                                    <p:animEffect transition="out" filter="fade">
                                      <p:cBhvr>
                                        <p:cTn id="38" dur="500"/>
                                        <p:tgtEl>
                                          <p:spTgt spid="183"/>
                                        </p:tgtEl>
                                      </p:cBhvr>
                                    </p:animEffect>
                                    <p:set>
                                      <p:cBhvr>
                                        <p:cTn id="39" dur="1" fill="hold">
                                          <p:stCondLst>
                                            <p:cond delay="500"/>
                                          </p:stCondLst>
                                        </p:cTn>
                                        <p:tgtEl>
                                          <p:spTgt spid="183"/>
                                        </p:tgtEl>
                                        <p:attrNameLst>
                                          <p:attrName>style.visibility</p:attrName>
                                        </p:attrNameLst>
                                      </p:cBhvr>
                                      <p:to>
                                        <p:strVal val="hidden"/>
                                      </p:to>
                                    </p:set>
                                  </p:childTnLst>
                                </p:cTn>
                              </p:par>
                              <p:par>
                                <p:cTn id="40" presetID="23" presetClass="entr" presetSubtype="16" fill="hold" nodeType="withEffect">
                                  <p:stCondLst>
                                    <p:cond delay="500"/>
                                  </p:stCondLst>
                                  <p:childTnLst>
                                    <p:set>
                                      <p:cBhvr>
                                        <p:cTn id="41" dur="1" fill="hold">
                                          <p:stCondLst>
                                            <p:cond delay="0"/>
                                          </p:stCondLst>
                                        </p:cTn>
                                        <p:tgtEl>
                                          <p:spTgt spid="184"/>
                                        </p:tgtEl>
                                        <p:attrNameLst>
                                          <p:attrName>style.visibility</p:attrName>
                                        </p:attrNameLst>
                                      </p:cBhvr>
                                      <p:to>
                                        <p:strVal val="visible"/>
                                      </p:to>
                                    </p:set>
                                    <p:anim calcmode="lin" valueType="num">
                                      <p:cBhvr additive="base">
                                        <p:cTn id="42" dur="500"/>
                                        <p:tgtEl>
                                          <p:spTgt spid="184"/>
                                        </p:tgtEl>
                                        <p:attrNameLst>
                                          <p:attrName>ppt_w</p:attrName>
                                        </p:attrNameLst>
                                      </p:cBhvr>
                                      <p:tavLst>
                                        <p:tav tm="0">
                                          <p:val>
                                            <p:strVal val="0"/>
                                          </p:val>
                                        </p:tav>
                                        <p:tav tm="100000">
                                          <p:val>
                                            <p:strVal val="#ppt_w"/>
                                          </p:val>
                                        </p:tav>
                                      </p:tavLst>
                                    </p:anim>
                                    <p:anim calcmode="lin" valueType="num">
                                      <p:cBhvr additive="base">
                                        <p:cTn id="43" dur="500"/>
                                        <p:tgtEl>
                                          <p:spTgt spid="184"/>
                                        </p:tgtEl>
                                        <p:attrNameLst>
                                          <p:attrName>ppt_h</p:attrName>
                                        </p:attrNameLst>
                                      </p:cBhvr>
                                      <p:tavLst>
                                        <p:tav tm="0">
                                          <p:val>
                                            <p:strVal val="0"/>
                                          </p:val>
                                        </p:tav>
                                        <p:tav tm="100000">
                                          <p:val>
                                            <p:strVal val="#ppt_h"/>
                                          </p:val>
                                        </p:tav>
                                      </p:tavLst>
                                    </p:anim>
                                  </p:childTnLst>
                                </p:cTn>
                              </p:par>
                              <p:par>
                                <p:cTn id="44" presetID="10" presetClass="exit" presetSubtype="0" fill="hold" nodeType="withEffect">
                                  <p:stCondLst>
                                    <p:cond delay="750"/>
                                  </p:stCondLst>
                                  <p:childTnLst>
                                    <p:animEffect transition="out" filter="fade">
                                      <p:cBhvr>
                                        <p:cTn id="45" dur="500"/>
                                        <p:tgtEl>
                                          <p:spTgt spid="184"/>
                                        </p:tgtEl>
                                      </p:cBhvr>
                                    </p:animEffect>
                                    <p:set>
                                      <p:cBhvr>
                                        <p:cTn id="46" dur="1" fill="hold">
                                          <p:stCondLst>
                                            <p:cond delay="500"/>
                                          </p:stCondLst>
                                        </p:cTn>
                                        <p:tgtEl>
                                          <p:spTgt spid="184"/>
                                        </p:tgtEl>
                                        <p:attrNameLst>
                                          <p:attrName>style.visibility</p:attrName>
                                        </p:attrNameLst>
                                      </p:cBhvr>
                                      <p:to>
                                        <p:strVal val="hidden"/>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g1640d1e07e9_0_0"/>
          <p:cNvPicPr preferRelativeResize="0"/>
          <p:nvPr/>
        </p:nvPicPr>
        <p:blipFill>
          <a:blip r:embed="rId3">
            <a:alphaModFix/>
          </a:blip>
          <a:stretch>
            <a:fillRect/>
          </a:stretch>
        </p:blipFill>
        <p:spPr>
          <a:xfrm>
            <a:off x="0" y="0"/>
            <a:ext cx="12191999" cy="6868732"/>
          </a:xfrm>
          <a:prstGeom prst="rect">
            <a:avLst/>
          </a:prstGeom>
          <a:noFill/>
          <a:ln>
            <a:noFill/>
          </a:ln>
        </p:spPr>
      </p:pic>
      <p:sp>
        <p:nvSpPr>
          <p:cNvPr id="284" name="Google Shape;284;g1640d1e07e9_0_0"/>
          <p:cNvSpPr txBox="1">
            <a:spLocks noGrp="1"/>
          </p:cNvSpPr>
          <p:nvPr>
            <p:ph type="sldNum" idx="12"/>
          </p:nvPr>
        </p:nvSpPr>
        <p:spPr>
          <a:xfrm>
            <a:off x="11837561" y="6484937"/>
            <a:ext cx="38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10</a:t>
            </a:fld>
            <a:endParaRPr/>
          </a:p>
        </p:txBody>
      </p:sp>
      <p:sp>
        <p:nvSpPr>
          <p:cNvPr id="285" name="Google Shape;285;g1640d1e07e9_0_0"/>
          <p:cNvSpPr txBox="1">
            <a:spLocks noGrp="1"/>
          </p:cNvSpPr>
          <p:nvPr>
            <p:ph type="body" idx="3"/>
          </p:nvPr>
        </p:nvSpPr>
        <p:spPr>
          <a:xfrm>
            <a:off x="663950" y="697175"/>
            <a:ext cx="3560700" cy="39711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2"/>
              </a:buClr>
              <a:buSzPts val="4000"/>
              <a:buNone/>
            </a:pPr>
            <a:r>
              <a:rPr lang="en-US" sz="4000">
                <a:solidFill>
                  <a:schemeClr val="dk1"/>
                </a:solidFill>
              </a:rPr>
              <a:t>Think of a family or client who is not engaged in your services right now.</a:t>
            </a:r>
            <a:r>
              <a:rPr lang="en-US" sz="4000"/>
              <a:t>  </a:t>
            </a:r>
            <a:endParaRPr/>
          </a:p>
          <a:p>
            <a:pPr marL="0" lvl="0" indent="0" algn="ctr" rtl="0">
              <a:lnSpc>
                <a:spcPct val="90000"/>
              </a:lnSpc>
              <a:spcBef>
                <a:spcPts val="0"/>
              </a:spcBef>
              <a:spcAft>
                <a:spcPts val="0"/>
              </a:spcAft>
              <a:buClr>
                <a:schemeClr val="dk2"/>
              </a:buClr>
              <a:buSzPts val="4000"/>
              <a:buNone/>
            </a:pPr>
            <a:endParaRPr sz="4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640d1e07e9_0_11"/>
          <p:cNvSpPr txBox="1">
            <a:spLocks noGrp="1"/>
          </p:cNvSpPr>
          <p:nvPr>
            <p:ph type="body" idx="1"/>
          </p:nvPr>
        </p:nvSpPr>
        <p:spPr>
          <a:xfrm>
            <a:off x="5574300" y="1476950"/>
            <a:ext cx="6293400" cy="434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F3F3F"/>
              </a:buClr>
              <a:buSzPts val="4000"/>
              <a:buNone/>
            </a:pPr>
            <a:endParaRPr sz="4000"/>
          </a:p>
          <a:p>
            <a:pPr marL="457200" lvl="0" indent="-457200" algn="l" rtl="0">
              <a:lnSpc>
                <a:spcPct val="90000"/>
              </a:lnSpc>
              <a:spcBef>
                <a:spcPts val="0"/>
              </a:spcBef>
              <a:spcAft>
                <a:spcPts val="0"/>
              </a:spcAft>
              <a:buSzPts val="4000"/>
              <a:buAutoNum type="arabicPeriod"/>
            </a:pPr>
            <a:r>
              <a:rPr lang="en-US" sz="4000"/>
              <a:t>Rates of attendance at the initial intake appointment.</a:t>
            </a:r>
            <a:endParaRPr sz="4000"/>
          </a:p>
          <a:p>
            <a:pPr marL="457200" lvl="0" indent="-457200" algn="l" rtl="0">
              <a:lnSpc>
                <a:spcPct val="90000"/>
              </a:lnSpc>
              <a:spcBef>
                <a:spcPts val="0"/>
              </a:spcBef>
              <a:spcAft>
                <a:spcPts val="0"/>
              </a:spcAft>
              <a:buSzPts val="4000"/>
              <a:buAutoNum type="arabicPeriod"/>
            </a:pPr>
            <a:r>
              <a:rPr lang="en-US" sz="4000"/>
              <a:t>Retention in treatment over time.</a:t>
            </a:r>
            <a:endParaRPr sz="4000"/>
          </a:p>
          <a:p>
            <a:pPr marL="457200" lvl="0" indent="-457200" algn="l" rtl="0">
              <a:lnSpc>
                <a:spcPct val="90000"/>
              </a:lnSpc>
              <a:spcBef>
                <a:spcPts val="0"/>
              </a:spcBef>
              <a:spcAft>
                <a:spcPts val="0"/>
              </a:spcAft>
              <a:buSzPts val="4000"/>
              <a:buAutoNum type="arabicPeriod"/>
            </a:pPr>
            <a:r>
              <a:rPr lang="en-US" sz="4000"/>
              <a:t>Cooperation/Compliance</a:t>
            </a:r>
            <a:endParaRPr sz="4000"/>
          </a:p>
          <a:p>
            <a:pPr marL="457200" lvl="0" indent="-457200" algn="l" rtl="0">
              <a:lnSpc>
                <a:spcPct val="90000"/>
              </a:lnSpc>
              <a:spcBef>
                <a:spcPts val="0"/>
              </a:spcBef>
              <a:spcAft>
                <a:spcPts val="0"/>
              </a:spcAft>
              <a:buSzPts val="4000"/>
              <a:buAutoNum type="arabicPeriod"/>
            </a:pPr>
            <a:r>
              <a:rPr lang="en-US" sz="4000"/>
              <a:t>Task Completion</a:t>
            </a:r>
            <a:endParaRPr sz="4000"/>
          </a:p>
          <a:p>
            <a:pPr marL="0" lvl="0" indent="0" algn="l" rtl="0">
              <a:lnSpc>
                <a:spcPct val="100000"/>
              </a:lnSpc>
              <a:spcBef>
                <a:spcPts val="1100"/>
              </a:spcBef>
              <a:spcAft>
                <a:spcPts val="0"/>
              </a:spcAft>
              <a:buNone/>
            </a:pPr>
            <a:endParaRPr sz="4000"/>
          </a:p>
          <a:p>
            <a:pPr marL="457200" lvl="0" indent="0" algn="l" rtl="0">
              <a:lnSpc>
                <a:spcPct val="90000"/>
              </a:lnSpc>
              <a:spcBef>
                <a:spcPts val="1100"/>
              </a:spcBef>
              <a:spcAft>
                <a:spcPts val="0"/>
              </a:spcAft>
              <a:buNone/>
            </a:pPr>
            <a:endParaRPr sz="4000"/>
          </a:p>
        </p:txBody>
      </p:sp>
      <p:sp>
        <p:nvSpPr>
          <p:cNvPr id="291" name="Google Shape;291;g1640d1e07e9_0_11"/>
          <p:cNvSpPr txBox="1">
            <a:spLocks noGrp="1"/>
          </p:cNvSpPr>
          <p:nvPr>
            <p:ph type="body" idx="2"/>
          </p:nvPr>
        </p:nvSpPr>
        <p:spPr>
          <a:xfrm>
            <a:off x="360000" y="1776250"/>
            <a:ext cx="4455600" cy="434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F3F3F"/>
              </a:buClr>
              <a:buSzPts val="8800"/>
              <a:buNone/>
            </a:pPr>
            <a:r>
              <a:rPr lang="en-US" sz="6500"/>
              <a:t>Engagement</a:t>
            </a:r>
            <a:endParaRPr sz="900"/>
          </a:p>
        </p:txBody>
      </p:sp>
      <p:sp>
        <p:nvSpPr>
          <p:cNvPr id="292" name="Google Shape;292;g1640d1e07e9_0_11"/>
          <p:cNvSpPr txBox="1">
            <a:spLocks noGrp="1"/>
          </p:cNvSpPr>
          <p:nvPr>
            <p:ph type="title"/>
          </p:nvPr>
        </p:nvSpPr>
        <p:spPr>
          <a:xfrm>
            <a:off x="360000" y="360000"/>
            <a:ext cx="4186800" cy="1175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262626"/>
              </a:buClr>
              <a:buSzPts val="4800"/>
              <a:buFont typeface="Corbel"/>
              <a:buNone/>
            </a:pPr>
            <a:r>
              <a:rPr lang="en-US"/>
              <a:t>How do we measure: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10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1640d1e07e9_0_439"/>
          <p:cNvSpPr txBox="1">
            <a:spLocks noGrp="1"/>
          </p:cNvSpPr>
          <p:nvPr>
            <p:ph type="ctrTitle"/>
          </p:nvPr>
        </p:nvSpPr>
        <p:spPr>
          <a:xfrm>
            <a:off x="321325" y="1678675"/>
            <a:ext cx="10948800" cy="41913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1100"/>
              </a:spcBef>
              <a:spcAft>
                <a:spcPts val="0"/>
              </a:spcAft>
              <a:buClr>
                <a:schemeClr val="dk1"/>
              </a:buClr>
              <a:buSzPts val="1100"/>
              <a:buFont typeface="Arial"/>
              <a:buNone/>
            </a:pPr>
            <a:r>
              <a:rPr lang="en-US" sz="3400">
                <a:solidFill>
                  <a:srgbClr val="212121"/>
                </a:solidFill>
              </a:rPr>
              <a:t> How are we doing engaging families?</a:t>
            </a:r>
            <a:endParaRPr sz="3400">
              <a:solidFill>
                <a:srgbClr val="212121"/>
              </a:solidFill>
            </a:endParaRPr>
          </a:p>
          <a:p>
            <a:pPr marL="0" lvl="0" indent="0" algn="ctr" rtl="0">
              <a:lnSpc>
                <a:spcPct val="100000"/>
              </a:lnSpc>
              <a:spcBef>
                <a:spcPts val="1100"/>
              </a:spcBef>
              <a:spcAft>
                <a:spcPts val="0"/>
              </a:spcAft>
              <a:buClr>
                <a:schemeClr val="dk1"/>
              </a:buClr>
              <a:buSzPts val="1100"/>
              <a:buFont typeface="Arial"/>
              <a:buNone/>
            </a:pPr>
            <a:endParaRPr sz="3400">
              <a:solidFill>
                <a:srgbClr val="212121"/>
              </a:solidFill>
            </a:endParaRPr>
          </a:p>
          <a:p>
            <a:pPr marL="285750" lvl="0" indent="-558800" algn="ctr" rtl="0">
              <a:lnSpc>
                <a:spcPct val="100000"/>
              </a:lnSpc>
              <a:spcBef>
                <a:spcPts val="1100"/>
              </a:spcBef>
              <a:spcAft>
                <a:spcPts val="0"/>
              </a:spcAft>
              <a:buSzPts val="3400"/>
              <a:buChar char="●"/>
            </a:pPr>
            <a:r>
              <a:rPr lang="en-US" sz="3400">
                <a:solidFill>
                  <a:srgbClr val="212121"/>
                </a:solidFill>
              </a:rPr>
              <a:t>No show rates for initial intake appointments ranged from 48% (</a:t>
            </a:r>
            <a:r>
              <a:rPr lang="en-US" sz="3400" u="sng">
                <a:solidFill>
                  <a:srgbClr val="376FAA"/>
                </a:solidFill>
                <a:hlinkClick r:id="rId3">
                  <a:extLst>
                    <a:ext uri="{A12FA001-AC4F-418D-AE19-62706E023703}">
                      <ahyp:hlinkClr xmlns:ahyp="http://schemas.microsoft.com/office/drawing/2018/hyperlinkcolor" val="tx"/>
                    </a:ext>
                  </a:extLst>
                </a:hlinkClick>
              </a:rPr>
              <a:t>Harrison, McKay &amp; Bannon, 2004</a:t>
            </a:r>
            <a:r>
              <a:rPr lang="en-US" sz="3400">
                <a:solidFill>
                  <a:srgbClr val="212121"/>
                </a:solidFill>
              </a:rPr>
              <a:t>) to 62% (</a:t>
            </a:r>
            <a:r>
              <a:rPr lang="en-US" sz="3400" u="sng">
                <a:solidFill>
                  <a:srgbClr val="376FAA"/>
                </a:solidFill>
                <a:hlinkClick r:id="rId4">
                  <a:extLst>
                    <a:ext uri="{A12FA001-AC4F-418D-AE19-62706E023703}">
                      <ahyp:hlinkClr xmlns:ahyp="http://schemas.microsoft.com/office/drawing/2018/hyperlinkcolor" val="tx"/>
                    </a:ext>
                  </a:extLst>
                </a:hlinkClick>
              </a:rPr>
              <a:t>McKay, McCadam, &amp; Gonzales, 1996</a:t>
            </a:r>
            <a:r>
              <a:rPr lang="en-US" sz="3400">
                <a:solidFill>
                  <a:srgbClr val="212121"/>
                </a:solidFill>
              </a:rPr>
              <a:t>). </a:t>
            </a:r>
            <a:endParaRPr sz="3400">
              <a:solidFill>
                <a:srgbClr val="212121"/>
              </a:solidFill>
            </a:endParaRPr>
          </a:p>
          <a:p>
            <a:pPr marL="457200" lvl="0" indent="-444500" algn="ctr" rtl="0">
              <a:lnSpc>
                <a:spcPct val="100000"/>
              </a:lnSpc>
              <a:spcBef>
                <a:spcPts val="1100"/>
              </a:spcBef>
              <a:spcAft>
                <a:spcPts val="0"/>
              </a:spcAft>
              <a:buClr>
                <a:srgbClr val="212121"/>
              </a:buClr>
              <a:buSzPts val="3400"/>
              <a:buFont typeface="Quattrocento Sans"/>
              <a:buChar char="●"/>
            </a:pPr>
            <a:r>
              <a:rPr lang="en-US" sz="3400">
                <a:solidFill>
                  <a:srgbClr val="212121"/>
                </a:solidFill>
              </a:rPr>
              <a:t>Even conservative estimates indicate that close to 1/3 of children and their families fail to engage at the initial face-to-face intake appointment. (</a:t>
            </a:r>
            <a:r>
              <a:rPr lang="en-US" sz="3400">
                <a:solidFill>
                  <a:schemeClr val="dk2"/>
                </a:solidFill>
              </a:rPr>
              <a:t>McKay, Lynn and Bannon, 2005)</a:t>
            </a:r>
            <a:endParaRPr sz="3400">
              <a:solidFill>
                <a:srgbClr val="212121"/>
              </a:solidFill>
            </a:endParaRPr>
          </a:p>
          <a:p>
            <a:pPr marL="0" lvl="0" indent="0" algn="l" rtl="0">
              <a:lnSpc>
                <a:spcPct val="100000"/>
              </a:lnSpc>
              <a:spcBef>
                <a:spcPts val="1100"/>
              </a:spcBef>
              <a:spcAft>
                <a:spcPts val="1100"/>
              </a:spcAft>
              <a:buClr>
                <a:schemeClr val="dk1"/>
              </a:buClr>
              <a:buSzPts val="1100"/>
              <a:buFont typeface="Arial"/>
              <a:buNone/>
            </a:pPr>
            <a:endParaRPr sz="3400">
              <a:solidFill>
                <a:srgbClr val="21212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46a5880219_0_88"/>
          <p:cNvSpPr txBox="1">
            <a:spLocks noGrp="1"/>
          </p:cNvSpPr>
          <p:nvPr>
            <p:ph type="ctrTitle"/>
          </p:nvPr>
        </p:nvSpPr>
        <p:spPr>
          <a:xfrm>
            <a:off x="321325" y="1816525"/>
            <a:ext cx="10948800" cy="41913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1100"/>
              </a:spcBef>
              <a:spcAft>
                <a:spcPts val="0"/>
              </a:spcAft>
              <a:buClr>
                <a:schemeClr val="dk1"/>
              </a:buClr>
              <a:buSzPts val="1100"/>
              <a:buFont typeface="Arial"/>
              <a:buNone/>
            </a:pPr>
            <a:r>
              <a:rPr lang="en-US" sz="4600">
                <a:solidFill>
                  <a:srgbClr val="212121"/>
                </a:solidFill>
                <a:latin typeface="Times New Roman"/>
                <a:ea typeface="Times New Roman"/>
                <a:cs typeface="Times New Roman"/>
                <a:sym typeface="Times New Roman"/>
              </a:rPr>
              <a:t>Not all Attendance is the Same</a:t>
            </a:r>
            <a:endParaRPr sz="4600">
              <a:solidFill>
                <a:srgbClr val="212121"/>
              </a:solidFill>
              <a:latin typeface="Times New Roman"/>
              <a:ea typeface="Times New Roman"/>
              <a:cs typeface="Times New Roman"/>
              <a:sym typeface="Times New Roman"/>
            </a:endParaRPr>
          </a:p>
          <a:p>
            <a:pPr marL="0" lvl="0" indent="0" algn="ctr" rtl="0">
              <a:lnSpc>
                <a:spcPct val="100000"/>
              </a:lnSpc>
              <a:spcBef>
                <a:spcPts val="1100"/>
              </a:spcBef>
              <a:spcAft>
                <a:spcPts val="0"/>
              </a:spcAft>
              <a:buClr>
                <a:schemeClr val="dk1"/>
              </a:buClr>
              <a:buSzPts val="1100"/>
              <a:buFont typeface="Arial"/>
              <a:buNone/>
            </a:pPr>
            <a:endParaRPr sz="3400">
              <a:solidFill>
                <a:srgbClr val="212121"/>
              </a:solidFill>
              <a:latin typeface="Times New Roman"/>
              <a:ea typeface="Times New Roman"/>
              <a:cs typeface="Times New Roman"/>
              <a:sym typeface="Times New Roman"/>
            </a:endParaRPr>
          </a:p>
          <a:p>
            <a:pPr marL="0" lvl="0" indent="0" algn="ctr" rtl="0">
              <a:lnSpc>
                <a:spcPct val="100000"/>
              </a:lnSpc>
              <a:spcBef>
                <a:spcPts val="1100"/>
              </a:spcBef>
              <a:spcAft>
                <a:spcPts val="0"/>
              </a:spcAft>
              <a:buClr>
                <a:schemeClr val="dk1"/>
              </a:buClr>
              <a:buSzPts val="1100"/>
              <a:buFont typeface="Arial"/>
              <a:buNone/>
            </a:pPr>
            <a:r>
              <a:rPr lang="en-US" sz="3400">
                <a:solidFill>
                  <a:srgbClr val="212121"/>
                </a:solidFill>
                <a:latin typeface="Times New Roman"/>
                <a:ea typeface="Times New Roman"/>
                <a:cs typeface="Times New Roman"/>
                <a:sym typeface="Times New Roman"/>
              </a:rPr>
              <a:t>The distinction between behavioral and attitudinal components of engagement is significant, given that </a:t>
            </a:r>
            <a:r>
              <a:rPr lang="en-US" sz="3400" u="sng">
                <a:solidFill>
                  <a:srgbClr val="212121"/>
                </a:solidFill>
                <a:latin typeface="Times New Roman"/>
                <a:ea typeface="Times New Roman"/>
                <a:cs typeface="Times New Roman"/>
                <a:sym typeface="Times New Roman"/>
              </a:rPr>
              <a:t>many clients attend mental health treatment and other services in a perfunctory manner without ever fully investing in the therapeutic enterprise</a:t>
            </a:r>
            <a:r>
              <a:rPr lang="en-US" sz="3400">
                <a:solidFill>
                  <a:srgbClr val="212121"/>
                </a:solidFill>
                <a:latin typeface="Times New Roman"/>
                <a:ea typeface="Times New Roman"/>
                <a:cs typeface="Times New Roman"/>
                <a:sym typeface="Times New Roman"/>
              </a:rPr>
              <a:t> (</a:t>
            </a:r>
            <a:r>
              <a:rPr lang="en-US" sz="3400" u="sng">
                <a:solidFill>
                  <a:srgbClr val="376FAA"/>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Staudt, 2007</a:t>
            </a:r>
            <a:r>
              <a:rPr lang="en-US" sz="3400">
                <a:solidFill>
                  <a:srgbClr val="212121"/>
                </a:solidFill>
                <a:latin typeface="Times New Roman"/>
                <a:ea typeface="Times New Roman"/>
                <a:cs typeface="Times New Roman"/>
                <a:sym typeface="Times New Roman"/>
              </a:rPr>
              <a:t>; </a:t>
            </a:r>
            <a:r>
              <a:rPr lang="en-US" sz="3400" u="sng">
                <a:solidFill>
                  <a:srgbClr val="376FAA"/>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Staudt, Scheuler-Whitaker &amp; Hinterlong, 2001</a:t>
            </a:r>
            <a:r>
              <a:rPr lang="en-US" sz="3400">
                <a:solidFill>
                  <a:srgbClr val="212121"/>
                </a:solidFill>
                <a:latin typeface="Times New Roman"/>
                <a:ea typeface="Times New Roman"/>
                <a:cs typeface="Times New Roman"/>
                <a:sym typeface="Times New Roman"/>
              </a:rPr>
              <a:t>).</a:t>
            </a:r>
            <a:endParaRPr sz="3400">
              <a:solidFill>
                <a:srgbClr val="212121"/>
              </a:solidFill>
              <a:latin typeface="Times New Roman"/>
              <a:ea typeface="Times New Roman"/>
              <a:cs typeface="Times New Roman"/>
              <a:sym typeface="Times New Roman"/>
            </a:endParaRPr>
          </a:p>
          <a:p>
            <a:pPr marL="0" lvl="0" indent="0" algn="l" rtl="0">
              <a:lnSpc>
                <a:spcPct val="100000"/>
              </a:lnSpc>
              <a:spcBef>
                <a:spcPts val="1100"/>
              </a:spcBef>
              <a:spcAft>
                <a:spcPts val="1100"/>
              </a:spcAft>
              <a:buClr>
                <a:schemeClr val="dk1"/>
              </a:buClr>
              <a:buSzPts val="1100"/>
              <a:buFont typeface="Arial"/>
              <a:buNone/>
            </a:pPr>
            <a:endParaRPr sz="3400">
              <a:solidFill>
                <a:srgbClr val="212121"/>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146a5880219_0_29"/>
          <p:cNvSpPr txBox="1">
            <a:spLocks noGrp="1"/>
          </p:cNvSpPr>
          <p:nvPr>
            <p:ph type="body" idx="1"/>
          </p:nvPr>
        </p:nvSpPr>
        <p:spPr>
          <a:xfrm>
            <a:off x="672475" y="1854075"/>
            <a:ext cx="11195100" cy="4523400"/>
          </a:xfrm>
          <a:prstGeom prst="rect">
            <a:avLst/>
          </a:prstGeom>
          <a:noFill/>
          <a:ln>
            <a:noFill/>
          </a:ln>
        </p:spPr>
        <p:txBody>
          <a:bodyPr spcFirstLastPara="1" wrap="square" lIns="0" tIns="0" rIns="0" bIns="0" anchor="t" anchorCtr="0">
            <a:noAutofit/>
          </a:bodyPr>
          <a:lstStyle/>
          <a:p>
            <a:pPr marL="457200" lvl="0" indent="-457200" algn="l" rtl="0">
              <a:lnSpc>
                <a:spcPct val="90000"/>
              </a:lnSpc>
              <a:spcBef>
                <a:spcPts val="0"/>
              </a:spcBef>
              <a:spcAft>
                <a:spcPts val="0"/>
              </a:spcAft>
              <a:buSzPts val="4000"/>
              <a:buAutoNum type="arabicPeriod"/>
            </a:pPr>
            <a:r>
              <a:rPr lang="en-US" sz="4000" u="sng"/>
              <a:t>Working relationship</a:t>
            </a:r>
            <a:r>
              <a:rPr lang="en-US" sz="4000"/>
              <a:t> - sense of trust and reciprocity</a:t>
            </a:r>
            <a:endParaRPr sz="4000"/>
          </a:p>
          <a:p>
            <a:pPr marL="457200" lvl="0" indent="-457200" algn="l" rtl="0">
              <a:lnSpc>
                <a:spcPct val="90000"/>
              </a:lnSpc>
              <a:spcBef>
                <a:spcPts val="0"/>
              </a:spcBef>
              <a:spcAft>
                <a:spcPts val="0"/>
              </a:spcAft>
              <a:buSzPts val="4000"/>
              <a:buAutoNum type="arabicPeriod"/>
            </a:pPr>
            <a:r>
              <a:rPr lang="en-US" sz="4000" u="sng"/>
              <a:t>Expectancy</a:t>
            </a:r>
            <a:r>
              <a:rPr lang="en-US" sz="4000"/>
              <a:t> - perception of benefit (hope)</a:t>
            </a:r>
            <a:endParaRPr sz="4000"/>
          </a:p>
          <a:p>
            <a:pPr marL="457200" lvl="0" indent="-457200" algn="l" rtl="0">
              <a:lnSpc>
                <a:spcPct val="90000"/>
              </a:lnSpc>
              <a:spcBef>
                <a:spcPts val="0"/>
              </a:spcBef>
              <a:spcAft>
                <a:spcPts val="0"/>
              </a:spcAft>
              <a:buSzPts val="4000"/>
              <a:buAutoNum type="arabicPeriod"/>
            </a:pPr>
            <a:r>
              <a:rPr lang="en-US" sz="4000" u="sng"/>
              <a:t>Receptivity</a:t>
            </a:r>
            <a:r>
              <a:rPr lang="en-US" sz="4000"/>
              <a:t> - openness to receiving help and recognition of problems</a:t>
            </a:r>
            <a:endParaRPr sz="4000"/>
          </a:p>
          <a:p>
            <a:pPr marL="457200" lvl="0" indent="-457200" algn="l" rtl="0">
              <a:lnSpc>
                <a:spcPct val="90000"/>
              </a:lnSpc>
              <a:spcBef>
                <a:spcPts val="0"/>
              </a:spcBef>
              <a:spcAft>
                <a:spcPts val="0"/>
              </a:spcAft>
              <a:buSzPts val="4000"/>
              <a:buAutoNum type="arabicPeriod"/>
            </a:pPr>
            <a:r>
              <a:rPr lang="en-US" sz="4000" u="sng"/>
              <a:t>Investment </a:t>
            </a:r>
            <a:r>
              <a:rPr lang="en-US" sz="4000"/>
              <a:t>- commitment to the process through participation in service planning, goal setting and initiating and seeking help</a:t>
            </a:r>
            <a:endParaRPr sz="4000"/>
          </a:p>
          <a:p>
            <a:pPr marL="457200" lvl="0" indent="0" algn="l" rtl="0">
              <a:lnSpc>
                <a:spcPct val="90000"/>
              </a:lnSpc>
              <a:spcBef>
                <a:spcPts val="0"/>
              </a:spcBef>
              <a:spcAft>
                <a:spcPts val="0"/>
              </a:spcAft>
              <a:buNone/>
            </a:pPr>
            <a:endParaRPr sz="4000"/>
          </a:p>
          <a:p>
            <a:pPr marL="457200" lvl="0" indent="0" algn="l" rtl="0">
              <a:lnSpc>
                <a:spcPct val="90000"/>
              </a:lnSpc>
              <a:spcBef>
                <a:spcPts val="0"/>
              </a:spcBef>
              <a:spcAft>
                <a:spcPts val="0"/>
              </a:spcAft>
              <a:buNone/>
            </a:pPr>
            <a:endParaRPr sz="4000"/>
          </a:p>
        </p:txBody>
      </p:sp>
      <p:sp>
        <p:nvSpPr>
          <p:cNvPr id="310" name="Google Shape;310;g146a5880219_0_29"/>
          <p:cNvSpPr txBox="1">
            <a:spLocks noGrp="1"/>
          </p:cNvSpPr>
          <p:nvPr>
            <p:ph type="title"/>
          </p:nvPr>
        </p:nvSpPr>
        <p:spPr>
          <a:xfrm>
            <a:off x="360000" y="360000"/>
            <a:ext cx="10802700" cy="983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262626"/>
              </a:buClr>
              <a:buSzPts val="4800"/>
              <a:buFont typeface="Corbel"/>
              <a:buNone/>
            </a:pPr>
            <a:r>
              <a:rPr lang="en-US"/>
              <a:t> </a:t>
            </a:r>
            <a:r>
              <a:rPr lang="en-US" sz="6500" b="1"/>
              <a:t>Engagement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g1640d1e07e9_0_276"/>
          <p:cNvPicPr preferRelativeResize="0"/>
          <p:nvPr/>
        </p:nvPicPr>
        <p:blipFill>
          <a:blip r:embed="rId3">
            <a:alphaModFix/>
          </a:blip>
          <a:stretch>
            <a:fillRect/>
          </a:stretch>
        </p:blipFill>
        <p:spPr>
          <a:xfrm>
            <a:off x="0" y="-584973"/>
            <a:ext cx="12192000" cy="8027954"/>
          </a:xfrm>
          <a:prstGeom prst="rect">
            <a:avLst/>
          </a:prstGeom>
          <a:noFill/>
          <a:ln>
            <a:noFill/>
          </a:ln>
        </p:spPr>
      </p:pic>
      <p:sp>
        <p:nvSpPr>
          <p:cNvPr id="316" name="Google Shape;316;g1640d1e07e9_0_276"/>
          <p:cNvSpPr txBox="1">
            <a:spLocks noGrp="1"/>
          </p:cNvSpPr>
          <p:nvPr>
            <p:ph type="body" idx="1"/>
          </p:nvPr>
        </p:nvSpPr>
        <p:spPr>
          <a:xfrm>
            <a:off x="496450" y="5409000"/>
            <a:ext cx="11371200" cy="1449000"/>
          </a:xfrm>
          <a:prstGeom prst="rect">
            <a:avLst/>
          </a:prstGeom>
          <a:noFill/>
          <a:ln>
            <a:noFill/>
          </a:ln>
        </p:spPr>
        <p:txBody>
          <a:bodyPr spcFirstLastPara="1" wrap="square" lIns="0" tIns="0" rIns="0" bIns="0" anchor="t" anchorCtr="0">
            <a:noAutofit/>
          </a:bodyPr>
          <a:lstStyle/>
          <a:p>
            <a:pPr marL="457200" lvl="0" indent="0" algn="ctr" rtl="0">
              <a:lnSpc>
                <a:spcPct val="90000"/>
              </a:lnSpc>
              <a:spcBef>
                <a:spcPts val="0"/>
              </a:spcBef>
              <a:spcAft>
                <a:spcPts val="0"/>
              </a:spcAft>
              <a:buNone/>
            </a:pPr>
            <a:r>
              <a:rPr lang="en-US" sz="4000">
                <a:solidFill>
                  <a:schemeClr val="lt1"/>
                </a:solidFill>
              </a:rPr>
              <a:t>What beliefs do providers need to develop trust and reciprocity with </a:t>
            </a:r>
            <a:r>
              <a:rPr lang="en-US" sz="4000" u="sng">
                <a:solidFill>
                  <a:schemeClr val="lt1"/>
                </a:solidFill>
              </a:rPr>
              <a:t>families</a:t>
            </a:r>
            <a:r>
              <a:rPr lang="en-US" sz="4000">
                <a:solidFill>
                  <a:schemeClr val="lt1"/>
                </a:solidFill>
              </a:rPr>
              <a:t>?</a:t>
            </a:r>
            <a:endParaRPr sz="4000">
              <a:solidFill>
                <a:schemeClr val="lt1"/>
              </a:solidFill>
            </a:endParaRPr>
          </a:p>
        </p:txBody>
      </p:sp>
      <p:sp>
        <p:nvSpPr>
          <p:cNvPr id="317" name="Google Shape;317;g1640d1e07e9_0_276"/>
          <p:cNvSpPr txBox="1">
            <a:spLocks noGrp="1"/>
          </p:cNvSpPr>
          <p:nvPr>
            <p:ph type="title"/>
          </p:nvPr>
        </p:nvSpPr>
        <p:spPr>
          <a:xfrm>
            <a:off x="360000" y="360000"/>
            <a:ext cx="10802700" cy="9834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rgbClr val="262626"/>
              </a:buClr>
              <a:buSzPts val="4800"/>
              <a:buFont typeface="Corbel"/>
              <a:buNone/>
            </a:pPr>
            <a:r>
              <a:rPr lang="en-US" sz="4100" b="1"/>
              <a:t>Working Relationship - A Sense of Trust and Reciprocity</a:t>
            </a:r>
            <a:endParaRPr sz="41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xEl>
                                              <p:pRg st="0" end="0"/>
                                            </p:txEl>
                                          </p:spTgt>
                                        </p:tgtEl>
                                        <p:attrNameLst>
                                          <p:attrName>style.visibility</p:attrName>
                                        </p:attrNameLst>
                                      </p:cBhvr>
                                      <p:to>
                                        <p:strVal val="visible"/>
                                      </p:to>
                                    </p:set>
                                    <p:animEffect transition="in" filter="fade">
                                      <p:cBhvr>
                                        <p:cTn id="7" dur="1000"/>
                                        <p:tgtEl>
                                          <p:spTgt spid="3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141e5374ded_0_29"/>
          <p:cNvSpPr txBox="1">
            <a:spLocks noGrp="1"/>
          </p:cNvSpPr>
          <p:nvPr>
            <p:ph type="body" idx="1"/>
          </p:nvPr>
        </p:nvSpPr>
        <p:spPr>
          <a:xfrm>
            <a:off x="888125" y="292775"/>
            <a:ext cx="10979400" cy="60846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US" sz="4000"/>
              <a:t>Beliefs of Providers</a:t>
            </a:r>
            <a:endParaRPr sz="4000"/>
          </a:p>
          <a:p>
            <a:pPr marL="0" lvl="0" indent="0" algn="l" rtl="0">
              <a:lnSpc>
                <a:spcPct val="90000"/>
              </a:lnSpc>
              <a:spcBef>
                <a:spcPts val="0"/>
              </a:spcBef>
              <a:spcAft>
                <a:spcPts val="0"/>
              </a:spcAft>
              <a:buNone/>
            </a:pPr>
            <a:endParaRPr sz="4000"/>
          </a:p>
          <a:p>
            <a:pPr marL="228600" lvl="0" indent="-412750" algn="l" rtl="0">
              <a:lnSpc>
                <a:spcPct val="100000"/>
              </a:lnSpc>
              <a:spcBef>
                <a:spcPts val="0"/>
              </a:spcBef>
              <a:spcAft>
                <a:spcPts val="0"/>
              </a:spcAft>
              <a:buClr>
                <a:schemeClr val="dk1"/>
              </a:buClr>
              <a:buSzPts val="2900"/>
              <a:buFont typeface="Times New Roman"/>
              <a:buChar char="●"/>
            </a:pPr>
            <a:r>
              <a:rPr lang="en-US" sz="2900" b="0">
                <a:latin typeface="Times New Roman"/>
                <a:ea typeface="Times New Roman"/>
                <a:cs typeface="Times New Roman"/>
                <a:sym typeface="Times New Roman"/>
              </a:rPr>
              <a:t>All treatment is family treatment.</a:t>
            </a:r>
            <a:endParaRPr sz="2900" b="0">
              <a:latin typeface="Times New Roman"/>
              <a:ea typeface="Times New Roman"/>
              <a:cs typeface="Times New Roman"/>
              <a:sym typeface="Times New Roman"/>
            </a:endParaRPr>
          </a:p>
          <a:p>
            <a:pPr marL="228600" lvl="0" indent="-412750" algn="l" rtl="0">
              <a:lnSpc>
                <a:spcPct val="100000"/>
              </a:lnSpc>
              <a:spcBef>
                <a:spcPts val="0"/>
              </a:spcBef>
              <a:spcAft>
                <a:spcPts val="0"/>
              </a:spcAft>
              <a:buClr>
                <a:schemeClr val="dk1"/>
              </a:buClr>
              <a:buSzPts val="2900"/>
              <a:buFont typeface="Times New Roman"/>
              <a:buChar char="●"/>
            </a:pPr>
            <a:r>
              <a:rPr lang="en-US" sz="2900" b="0">
                <a:latin typeface="Times New Roman"/>
                <a:ea typeface="Times New Roman"/>
                <a:cs typeface="Times New Roman"/>
                <a:sym typeface="Times New Roman"/>
              </a:rPr>
              <a:t>Families know more about their situation than anyone – they are the experts on what will work best for them. </a:t>
            </a:r>
            <a:endParaRPr sz="2900" b="0">
              <a:latin typeface="Times New Roman"/>
              <a:ea typeface="Times New Roman"/>
              <a:cs typeface="Times New Roman"/>
              <a:sym typeface="Times New Roman"/>
            </a:endParaRPr>
          </a:p>
          <a:p>
            <a:pPr marL="228600" lvl="0" indent="-412750" algn="l" rtl="0">
              <a:lnSpc>
                <a:spcPct val="100000"/>
              </a:lnSpc>
              <a:spcBef>
                <a:spcPts val="0"/>
              </a:spcBef>
              <a:spcAft>
                <a:spcPts val="0"/>
              </a:spcAft>
              <a:buClr>
                <a:schemeClr val="dk1"/>
              </a:buClr>
              <a:buSzPts val="2900"/>
              <a:buFont typeface="Times New Roman"/>
              <a:buChar char="●"/>
            </a:pPr>
            <a:r>
              <a:rPr lang="en-US" sz="2900" b="0">
                <a:latin typeface="Times New Roman"/>
                <a:ea typeface="Times New Roman"/>
                <a:cs typeface="Times New Roman"/>
                <a:sym typeface="Times New Roman"/>
              </a:rPr>
              <a:t>Families are able to formulate their own goals and build their own solutions. </a:t>
            </a:r>
            <a:endParaRPr sz="2900" b="0">
              <a:latin typeface="Times New Roman"/>
              <a:ea typeface="Times New Roman"/>
              <a:cs typeface="Times New Roman"/>
              <a:sym typeface="Times New Roman"/>
            </a:endParaRPr>
          </a:p>
          <a:p>
            <a:pPr marL="228600" lvl="0" indent="-412750" algn="l" rtl="0">
              <a:lnSpc>
                <a:spcPct val="100000"/>
              </a:lnSpc>
              <a:spcBef>
                <a:spcPts val="0"/>
              </a:spcBef>
              <a:spcAft>
                <a:spcPts val="0"/>
              </a:spcAft>
              <a:buClr>
                <a:schemeClr val="dk1"/>
              </a:buClr>
              <a:buSzPts val="2900"/>
              <a:buFont typeface="Times New Roman"/>
              <a:buChar char="●"/>
            </a:pPr>
            <a:r>
              <a:rPr lang="en-US" sz="2900" b="0">
                <a:latin typeface="Times New Roman"/>
                <a:ea typeface="Times New Roman"/>
                <a:cs typeface="Times New Roman"/>
                <a:sym typeface="Times New Roman"/>
              </a:rPr>
              <a:t>Families tend to maintain solutions they create. </a:t>
            </a:r>
            <a:endParaRPr sz="2900" b="0">
              <a:latin typeface="Times New Roman"/>
              <a:ea typeface="Times New Roman"/>
              <a:cs typeface="Times New Roman"/>
              <a:sym typeface="Times New Roman"/>
            </a:endParaRPr>
          </a:p>
          <a:p>
            <a:pPr marL="228600" lvl="0" indent="-412750" algn="l" rtl="0">
              <a:lnSpc>
                <a:spcPct val="100000"/>
              </a:lnSpc>
              <a:spcBef>
                <a:spcPts val="0"/>
              </a:spcBef>
              <a:spcAft>
                <a:spcPts val="0"/>
              </a:spcAft>
              <a:buClr>
                <a:schemeClr val="dk1"/>
              </a:buClr>
              <a:buSzPts val="2900"/>
              <a:buFont typeface="Times New Roman"/>
              <a:buChar char="●"/>
            </a:pPr>
            <a:r>
              <a:rPr lang="en-US" sz="2900" b="0">
                <a:latin typeface="Times New Roman"/>
                <a:ea typeface="Times New Roman"/>
                <a:cs typeface="Times New Roman"/>
                <a:sym typeface="Times New Roman"/>
              </a:rPr>
              <a:t>Families are doing the best they can in difficult situations. </a:t>
            </a:r>
            <a:endParaRPr sz="2900" b="0">
              <a:latin typeface="Times New Roman"/>
              <a:ea typeface="Times New Roman"/>
              <a:cs typeface="Times New Roman"/>
              <a:sym typeface="Times New Roman"/>
            </a:endParaRPr>
          </a:p>
          <a:p>
            <a:pPr marL="228600" lvl="0" indent="-412750" algn="l" rtl="0">
              <a:lnSpc>
                <a:spcPct val="100000"/>
              </a:lnSpc>
              <a:spcBef>
                <a:spcPts val="0"/>
              </a:spcBef>
              <a:spcAft>
                <a:spcPts val="0"/>
              </a:spcAft>
              <a:buClr>
                <a:schemeClr val="dk1"/>
              </a:buClr>
              <a:buSzPts val="2900"/>
              <a:buFont typeface="Times New Roman"/>
              <a:buChar char="●"/>
            </a:pPr>
            <a:r>
              <a:rPr lang="en-US" sz="2900" b="0">
                <a:latin typeface="Times New Roman"/>
                <a:ea typeface="Times New Roman"/>
                <a:cs typeface="Times New Roman"/>
                <a:sym typeface="Times New Roman"/>
              </a:rPr>
              <a:t>Families have a right to be supported in their efforts to improve their own well-being and that of their children. </a:t>
            </a:r>
            <a:endParaRPr sz="2900" b="0">
              <a:latin typeface="Times New Roman"/>
              <a:ea typeface="Times New Roman"/>
              <a:cs typeface="Times New Roman"/>
              <a:sym typeface="Times New Roman"/>
            </a:endParaRPr>
          </a:p>
          <a:p>
            <a:pPr marL="228600" lvl="0" indent="-412750" algn="l" rtl="0">
              <a:lnSpc>
                <a:spcPct val="100000"/>
              </a:lnSpc>
              <a:spcBef>
                <a:spcPts val="0"/>
              </a:spcBef>
              <a:spcAft>
                <a:spcPts val="0"/>
              </a:spcAft>
              <a:buClr>
                <a:schemeClr val="dk1"/>
              </a:buClr>
              <a:buSzPts val="2900"/>
              <a:buFont typeface="Times New Roman"/>
              <a:buChar char="●"/>
            </a:pPr>
            <a:r>
              <a:rPr lang="en-US" sz="2900" b="0">
                <a:latin typeface="Times New Roman"/>
                <a:ea typeface="Times New Roman"/>
                <a:cs typeface="Times New Roman"/>
                <a:sym typeface="Times New Roman"/>
              </a:rPr>
              <a:t>When parents are supported, most of them can protect their children. </a:t>
            </a:r>
            <a:endParaRPr sz="2900" b="0">
              <a:latin typeface="Times New Roman"/>
              <a:ea typeface="Times New Roman"/>
              <a:cs typeface="Times New Roman"/>
              <a:sym typeface="Times New Roman"/>
            </a:endParaRPr>
          </a:p>
          <a:p>
            <a:pPr marL="0" lvl="0" indent="0" algn="l" rtl="0">
              <a:lnSpc>
                <a:spcPct val="90000"/>
              </a:lnSpc>
              <a:spcBef>
                <a:spcPts val="0"/>
              </a:spcBef>
              <a:spcAft>
                <a:spcPts val="0"/>
              </a:spcAft>
              <a:buNone/>
            </a:pPr>
            <a:endParaRPr sz="4000"/>
          </a:p>
          <a:p>
            <a:pPr marL="0" lvl="0" indent="0" algn="l" rtl="0">
              <a:lnSpc>
                <a:spcPct val="90000"/>
              </a:lnSpc>
              <a:spcBef>
                <a:spcPts val="0"/>
              </a:spcBef>
              <a:spcAft>
                <a:spcPts val="0"/>
              </a:spcAft>
              <a:buNone/>
            </a:pPr>
            <a:endParaRPr sz="4000"/>
          </a:p>
          <a:p>
            <a:pPr marL="457200" lvl="0" indent="0" algn="l" rtl="0">
              <a:lnSpc>
                <a:spcPct val="90000"/>
              </a:lnSpc>
              <a:spcBef>
                <a:spcPts val="0"/>
              </a:spcBef>
              <a:spcAft>
                <a:spcPts val="0"/>
              </a:spcAft>
              <a:buNone/>
            </a:pPr>
            <a:endParaRPr sz="4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1640d1e07e9_0_359"/>
          <p:cNvSpPr txBox="1">
            <a:spLocks noGrp="1"/>
          </p:cNvSpPr>
          <p:nvPr>
            <p:ph type="ctrTitle"/>
          </p:nvPr>
        </p:nvSpPr>
        <p:spPr>
          <a:xfrm>
            <a:off x="355775" y="1902700"/>
            <a:ext cx="10948800" cy="41913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1100"/>
              </a:spcBef>
              <a:spcAft>
                <a:spcPts val="0"/>
              </a:spcAft>
              <a:buClr>
                <a:schemeClr val="dk1"/>
              </a:buClr>
              <a:buSzPts val="1100"/>
              <a:buFont typeface="Arial"/>
              <a:buNone/>
            </a:pPr>
            <a:r>
              <a:rPr lang="en-US" sz="4300">
                <a:solidFill>
                  <a:srgbClr val="212121"/>
                </a:solidFill>
                <a:latin typeface="Times New Roman"/>
                <a:ea typeface="Times New Roman"/>
                <a:cs typeface="Times New Roman"/>
                <a:sym typeface="Times New Roman"/>
              </a:rPr>
              <a:t>Parents who felt </a:t>
            </a:r>
            <a:r>
              <a:rPr lang="en-US" sz="4300" u="sng">
                <a:solidFill>
                  <a:srgbClr val="212121"/>
                </a:solidFill>
                <a:latin typeface="Times New Roman"/>
                <a:ea typeface="Times New Roman"/>
                <a:cs typeface="Times New Roman"/>
                <a:sym typeface="Times New Roman"/>
              </a:rPr>
              <a:t>disrespected</a:t>
            </a:r>
            <a:r>
              <a:rPr lang="en-US" sz="4300">
                <a:solidFill>
                  <a:srgbClr val="212121"/>
                </a:solidFill>
                <a:latin typeface="Times New Roman"/>
                <a:ea typeface="Times New Roman"/>
                <a:cs typeface="Times New Roman"/>
                <a:sym typeface="Times New Roman"/>
              </a:rPr>
              <a:t> by their children’s prior mental health providers were </a:t>
            </a:r>
            <a:r>
              <a:rPr lang="en-US" sz="4300" u="sng">
                <a:solidFill>
                  <a:srgbClr val="212121"/>
                </a:solidFill>
                <a:latin typeface="Times New Roman"/>
                <a:ea typeface="Times New Roman"/>
                <a:cs typeface="Times New Roman"/>
                <a:sym typeface="Times New Roman"/>
              </a:rPr>
              <a:t>six times more likely to doubt the utility of future treatment</a:t>
            </a:r>
            <a:r>
              <a:rPr lang="en-US" sz="4300">
                <a:solidFill>
                  <a:srgbClr val="212121"/>
                </a:solidFill>
                <a:latin typeface="Times New Roman"/>
                <a:ea typeface="Times New Roman"/>
                <a:cs typeface="Times New Roman"/>
                <a:sym typeface="Times New Roman"/>
              </a:rPr>
              <a:t>, and were subsequently likely to identify more structural and contextual barriers to treatment. (</a:t>
            </a:r>
            <a:r>
              <a:rPr lang="en-US" sz="4300" u="sng">
                <a:solidFill>
                  <a:srgbClr val="376FAA"/>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Kerkorian, McKay &amp; Bannon, 2006</a:t>
            </a:r>
            <a:r>
              <a:rPr lang="en-US" sz="4300">
                <a:solidFill>
                  <a:srgbClr val="212121"/>
                </a:solidFill>
                <a:latin typeface="Times New Roman"/>
                <a:ea typeface="Times New Roman"/>
                <a:cs typeface="Times New Roman"/>
                <a:sym typeface="Times New Roman"/>
              </a:rPr>
              <a:t>; </a:t>
            </a:r>
            <a:r>
              <a:rPr lang="en-US" sz="4300" u="sng">
                <a:solidFill>
                  <a:srgbClr val="376FAA"/>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Robbins et al., 2006</a:t>
            </a:r>
            <a:r>
              <a:rPr lang="en-US" sz="4300">
                <a:solidFill>
                  <a:srgbClr val="212121"/>
                </a:solidFill>
                <a:latin typeface="Times New Roman"/>
                <a:ea typeface="Times New Roman"/>
                <a:cs typeface="Times New Roman"/>
                <a:sym typeface="Times New Roman"/>
              </a:rPr>
              <a:t>). </a:t>
            </a:r>
            <a:endParaRPr sz="6200">
              <a:solidFill>
                <a:srgbClr val="212121"/>
              </a:solidFill>
              <a:latin typeface="Times New Roman"/>
              <a:ea typeface="Times New Roman"/>
              <a:cs typeface="Times New Roman"/>
              <a:sym typeface="Times New Roman"/>
            </a:endParaRPr>
          </a:p>
          <a:p>
            <a:pPr marL="0" lvl="0" indent="0" algn="l" rtl="0">
              <a:lnSpc>
                <a:spcPct val="100000"/>
              </a:lnSpc>
              <a:spcBef>
                <a:spcPts val="1100"/>
              </a:spcBef>
              <a:spcAft>
                <a:spcPts val="1100"/>
              </a:spcAft>
              <a:buClr>
                <a:schemeClr val="dk1"/>
              </a:buClr>
              <a:buSzPts val="1100"/>
              <a:buFont typeface="Arial"/>
              <a:buNone/>
            </a:pPr>
            <a:endParaRPr sz="3400">
              <a:solidFill>
                <a:srgbClr val="21212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4782BA"/>
        </a:solidFill>
        <a:effectLst/>
      </p:bgPr>
    </p:bg>
    <p:spTree>
      <p:nvGrpSpPr>
        <p:cNvPr id="1" name="Shape 333"/>
        <p:cNvGrpSpPr/>
        <p:nvPr/>
      </p:nvGrpSpPr>
      <p:grpSpPr>
        <a:xfrm>
          <a:off x="0" y="0"/>
          <a:ext cx="0" cy="0"/>
          <a:chOff x="0" y="0"/>
          <a:chExt cx="0" cy="0"/>
        </a:xfrm>
      </p:grpSpPr>
      <p:sp>
        <p:nvSpPr>
          <p:cNvPr id="334" name="Google Shape;334;g1640d1e07e9_0_281"/>
          <p:cNvSpPr txBox="1">
            <a:spLocks noGrp="1"/>
          </p:cNvSpPr>
          <p:nvPr>
            <p:ph type="title"/>
          </p:nvPr>
        </p:nvSpPr>
        <p:spPr>
          <a:xfrm>
            <a:off x="6967876" y="244200"/>
            <a:ext cx="4983000" cy="591000"/>
          </a:xfrm>
          <a:prstGeom prst="rect">
            <a:avLst/>
          </a:prstGeom>
          <a:noFill/>
          <a:ln>
            <a:noFill/>
          </a:ln>
        </p:spPr>
        <p:txBody>
          <a:bodyPr spcFirstLastPara="1" wrap="square" lIns="91425" tIns="45700" rIns="91425" bIns="45700" anchor="b" anchorCtr="0">
            <a:spAutoFit/>
          </a:bodyPr>
          <a:lstStyle/>
          <a:p>
            <a:pPr marL="0" lvl="0" indent="0" algn="ctr" rtl="0">
              <a:lnSpc>
                <a:spcPct val="90000"/>
              </a:lnSpc>
              <a:spcBef>
                <a:spcPts val="0"/>
              </a:spcBef>
              <a:spcAft>
                <a:spcPts val="0"/>
              </a:spcAft>
              <a:buClr>
                <a:schemeClr val="lt1"/>
              </a:buClr>
              <a:buSzPts val="4000"/>
              <a:buFont typeface="Teko"/>
              <a:buNone/>
            </a:pPr>
            <a:r>
              <a:rPr lang="en-US" b="1"/>
              <a:t>It Starts with Felt Safety</a:t>
            </a:r>
            <a:endParaRPr b="1">
              <a:solidFill>
                <a:schemeClr val="lt1"/>
              </a:solidFill>
            </a:endParaRPr>
          </a:p>
        </p:txBody>
      </p:sp>
      <p:sp>
        <p:nvSpPr>
          <p:cNvPr id="335" name="Google Shape;335;g1640d1e07e9_0_281" descr="-"/>
          <p:cNvSpPr/>
          <p:nvPr/>
        </p:nvSpPr>
        <p:spPr>
          <a:xfrm>
            <a:off x="0" y="0"/>
            <a:ext cx="0" cy="0"/>
          </a:xfrm>
          <a:prstGeom prst="lightningBolt">
            <a:avLst/>
          </a:prstGeom>
          <a:solidFill>
            <a:schemeClr val="accent5"/>
          </a:solidFill>
          <a:ln w="12700" cap="flat" cmpd="sng">
            <a:solidFill>
              <a:srgbClr val="BA8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6" name="Google Shape;336;g1640d1e07e9_0_281" descr="-"/>
          <p:cNvSpPr/>
          <p:nvPr/>
        </p:nvSpPr>
        <p:spPr>
          <a:xfrm>
            <a:off x="0" y="0"/>
            <a:ext cx="0" cy="0"/>
          </a:xfrm>
          <a:prstGeom prst="lightningBolt">
            <a:avLst/>
          </a:prstGeom>
          <a:solidFill>
            <a:schemeClr val="accent5"/>
          </a:solidFill>
          <a:ln w="12700" cap="flat" cmpd="sng">
            <a:solidFill>
              <a:srgbClr val="BA8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7" name="Google Shape;337;g1640d1e07e9_0_281"/>
          <p:cNvSpPr txBox="1">
            <a:spLocks noGrp="1"/>
          </p:cNvSpPr>
          <p:nvPr>
            <p:ph type="body" idx="1"/>
          </p:nvPr>
        </p:nvSpPr>
        <p:spPr>
          <a:xfrm>
            <a:off x="6843750" y="1097850"/>
            <a:ext cx="5348400" cy="5377200"/>
          </a:xfrm>
          <a:prstGeom prst="rect">
            <a:avLst/>
          </a:prstGeom>
          <a:noFill/>
          <a:ln>
            <a:noFill/>
          </a:ln>
        </p:spPr>
        <p:txBody>
          <a:bodyPr spcFirstLastPara="1" wrap="square" lIns="91425" tIns="45700" rIns="91425" bIns="45700" anchor="ctr" anchorCtr="0">
            <a:spAutoFit/>
          </a:bodyPr>
          <a:lstStyle/>
          <a:p>
            <a:pPr marL="38100" lvl="0" indent="0" algn="l" rtl="0">
              <a:lnSpc>
                <a:spcPct val="90000"/>
              </a:lnSpc>
              <a:spcBef>
                <a:spcPts val="0"/>
              </a:spcBef>
              <a:spcAft>
                <a:spcPts val="0"/>
              </a:spcAft>
              <a:buSzPts val="3470"/>
              <a:buNone/>
            </a:pPr>
            <a:r>
              <a:rPr lang="en-US" sz="3795"/>
              <a:t>Does the family feel safe with you?  Your System?</a:t>
            </a:r>
            <a:endParaRPr sz="3795"/>
          </a:p>
          <a:p>
            <a:pPr marL="38100" lvl="0" indent="0" algn="l" rtl="0">
              <a:lnSpc>
                <a:spcPct val="90000"/>
              </a:lnSpc>
              <a:spcBef>
                <a:spcPts val="0"/>
              </a:spcBef>
              <a:spcAft>
                <a:spcPts val="0"/>
              </a:spcAft>
              <a:buSzPts val="3470"/>
              <a:buNone/>
            </a:pPr>
            <a:endParaRPr sz="3795"/>
          </a:p>
          <a:p>
            <a:pPr marL="38100" lvl="0" indent="0" algn="l" rtl="0">
              <a:lnSpc>
                <a:spcPct val="90000"/>
              </a:lnSpc>
              <a:spcBef>
                <a:spcPts val="0"/>
              </a:spcBef>
              <a:spcAft>
                <a:spcPts val="0"/>
              </a:spcAft>
              <a:buSzPts val="3470"/>
              <a:buNone/>
            </a:pPr>
            <a:r>
              <a:rPr lang="en-US" sz="3795"/>
              <a:t>Is there shame / guilt / stigma associated with your service?</a:t>
            </a:r>
            <a:endParaRPr sz="3795"/>
          </a:p>
          <a:p>
            <a:pPr marL="38100" lvl="0" indent="0" algn="l" rtl="0">
              <a:lnSpc>
                <a:spcPct val="90000"/>
              </a:lnSpc>
              <a:spcBef>
                <a:spcPts val="0"/>
              </a:spcBef>
              <a:spcAft>
                <a:spcPts val="0"/>
              </a:spcAft>
              <a:buSzPts val="3470"/>
              <a:buNone/>
            </a:pPr>
            <a:endParaRPr sz="3795"/>
          </a:p>
          <a:p>
            <a:pPr marL="0" lvl="0" indent="0" algn="l" rtl="0">
              <a:lnSpc>
                <a:spcPct val="90000"/>
              </a:lnSpc>
              <a:spcBef>
                <a:spcPts val="0"/>
              </a:spcBef>
              <a:spcAft>
                <a:spcPts val="0"/>
              </a:spcAft>
              <a:buSzPts val="3470"/>
              <a:buNone/>
            </a:pPr>
            <a:r>
              <a:rPr lang="en-US" sz="3795"/>
              <a:t>Does your family need to be on guard to protect from judgment?</a:t>
            </a:r>
            <a:r>
              <a:rPr lang="en-US" sz="3995"/>
              <a:t> </a:t>
            </a:r>
            <a:endParaRPr sz="3600"/>
          </a:p>
        </p:txBody>
      </p:sp>
      <p:pic>
        <p:nvPicPr>
          <p:cNvPr id="338" name="Google Shape;338;g1640d1e07e9_0_281"/>
          <p:cNvPicPr preferRelativeResize="0"/>
          <p:nvPr/>
        </p:nvPicPr>
        <p:blipFill rotWithShape="1">
          <a:blip r:embed="rId3">
            <a:alphaModFix/>
          </a:blip>
          <a:srcRect/>
          <a:stretch/>
        </p:blipFill>
        <p:spPr>
          <a:xfrm>
            <a:off x="152400" y="152400"/>
            <a:ext cx="6553199" cy="65531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41e5374ded_0_223"/>
          <p:cNvSpPr txBox="1">
            <a:spLocks noGrp="1"/>
          </p:cNvSpPr>
          <p:nvPr>
            <p:ph type="subTitle" idx="1"/>
          </p:nvPr>
        </p:nvSpPr>
        <p:spPr>
          <a:xfrm>
            <a:off x="7171060" y="1565190"/>
            <a:ext cx="4099200" cy="949500"/>
          </a:xfrm>
          <a:prstGeom prst="rect">
            <a:avLst/>
          </a:prstGeom>
        </p:spPr>
        <p:txBody>
          <a:bodyPr spcFirstLastPara="1" wrap="square" lIns="0" tIns="0" rIns="0" bIns="0" anchor="t" anchorCtr="0">
            <a:noAutofit/>
          </a:bodyPr>
          <a:lstStyle/>
          <a:p>
            <a:pPr marL="0" lvl="0" indent="0" algn="r" rtl="0">
              <a:spcBef>
                <a:spcPts val="1000"/>
              </a:spcBef>
              <a:spcAft>
                <a:spcPts val="0"/>
              </a:spcAft>
              <a:buNone/>
            </a:pPr>
            <a:endParaRPr/>
          </a:p>
        </p:txBody>
      </p:sp>
      <p:sp>
        <p:nvSpPr>
          <p:cNvPr id="345" name="Google Shape;345;g141e5374ded_0_223"/>
          <p:cNvSpPr txBox="1">
            <a:spLocks noGrp="1"/>
          </p:cNvSpPr>
          <p:nvPr>
            <p:ph type="ctrTitle"/>
          </p:nvPr>
        </p:nvSpPr>
        <p:spPr>
          <a:xfrm>
            <a:off x="7171060" y="2514600"/>
            <a:ext cx="4099200" cy="2976300"/>
          </a:xfrm>
          <a:prstGeom prst="rect">
            <a:avLst/>
          </a:prstGeom>
        </p:spPr>
        <p:txBody>
          <a:bodyPr spcFirstLastPara="1" wrap="square" lIns="0" tIns="0" rIns="0" bIns="0" anchor="b" anchorCtr="0">
            <a:noAutofit/>
          </a:bodyPr>
          <a:lstStyle/>
          <a:p>
            <a:pPr marL="0" lvl="0" indent="0" algn="r" rtl="0">
              <a:spcBef>
                <a:spcPts val="0"/>
              </a:spcBef>
              <a:spcAft>
                <a:spcPts val="0"/>
              </a:spcAft>
              <a:buNone/>
            </a:pPr>
            <a:endParaRPr/>
          </a:p>
        </p:txBody>
      </p:sp>
      <p:sp>
        <p:nvSpPr>
          <p:cNvPr id="346" name="Google Shape;346;g141e5374ded_0_223"/>
          <p:cNvSpPr>
            <a:spLocks noGrp="1"/>
          </p:cNvSpPr>
          <p:nvPr>
            <p:ph type="pic" idx="2"/>
          </p:nvPr>
        </p:nvSpPr>
        <p:spPr>
          <a:xfrm>
            <a:off x="1142512" y="842713"/>
            <a:ext cx="5039400" cy="5172600"/>
          </a:xfrm>
          <a:prstGeom prst="rect">
            <a:avLst/>
          </a:prstGeom>
        </p:spPr>
      </p:sp>
      <p:pic>
        <p:nvPicPr>
          <p:cNvPr id="347" name="Google Shape;347;g141e5374ded_0_223"/>
          <p:cNvPicPr preferRelativeResize="0"/>
          <p:nvPr/>
        </p:nvPicPr>
        <p:blipFill>
          <a:blip r:embed="rId3">
            <a:alphaModFix/>
          </a:blip>
          <a:stretch>
            <a:fillRect/>
          </a:stretch>
        </p:blipFill>
        <p:spPr>
          <a:xfrm>
            <a:off x="-813553" y="-2"/>
            <a:ext cx="13522829"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1640d1e07e9_0_429"/>
          <p:cNvSpPr txBox="1">
            <a:spLocks noGrp="1"/>
          </p:cNvSpPr>
          <p:nvPr>
            <p:ph type="sldNum" idx="12"/>
          </p:nvPr>
        </p:nvSpPr>
        <p:spPr>
          <a:xfrm>
            <a:off x="11837561" y="6484937"/>
            <a:ext cx="38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pic>
        <p:nvPicPr>
          <p:cNvPr id="198" name="Google Shape;198;g1640d1e07e9_0_429"/>
          <p:cNvPicPr preferRelativeResize="0"/>
          <p:nvPr/>
        </p:nvPicPr>
        <p:blipFill>
          <a:blip r:embed="rId3">
            <a:alphaModFix/>
          </a:blip>
          <a:stretch>
            <a:fillRect/>
          </a:stretch>
        </p:blipFill>
        <p:spPr>
          <a:xfrm>
            <a:off x="0" y="5"/>
            <a:ext cx="12192000" cy="8137055"/>
          </a:xfrm>
          <a:prstGeom prst="rect">
            <a:avLst/>
          </a:prstGeom>
          <a:noFill/>
          <a:ln>
            <a:noFill/>
          </a:ln>
        </p:spPr>
      </p:pic>
      <p:sp>
        <p:nvSpPr>
          <p:cNvPr id="199" name="Google Shape;199;g1640d1e07e9_0_429"/>
          <p:cNvSpPr txBox="1">
            <a:spLocks noGrp="1"/>
          </p:cNvSpPr>
          <p:nvPr>
            <p:ph type="body" idx="3"/>
          </p:nvPr>
        </p:nvSpPr>
        <p:spPr>
          <a:xfrm>
            <a:off x="1226025" y="669800"/>
            <a:ext cx="9557400" cy="18654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2"/>
              </a:buClr>
              <a:buSzPts val="4000"/>
              <a:buNone/>
            </a:pPr>
            <a:r>
              <a:rPr lang="en-US" sz="4400" b="1">
                <a:solidFill>
                  <a:schemeClr val="dk1"/>
                </a:solidFill>
              </a:rPr>
              <a:t>Why is it important to engage families?</a:t>
            </a:r>
            <a:r>
              <a:rPr lang="en-US" sz="4000"/>
              <a:t>    </a:t>
            </a:r>
            <a:endParaRPr/>
          </a:p>
          <a:p>
            <a:pPr marL="0" lvl="0" indent="0" algn="ctr" rtl="0">
              <a:lnSpc>
                <a:spcPct val="90000"/>
              </a:lnSpc>
              <a:spcBef>
                <a:spcPts val="0"/>
              </a:spcBef>
              <a:spcAft>
                <a:spcPts val="0"/>
              </a:spcAft>
              <a:buClr>
                <a:schemeClr val="dk2"/>
              </a:buClr>
              <a:buSzPts val="4000"/>
              <a:buNone/>
            </a:pPr>
            <a:endParaRPr sz="4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2"/>
        <p:cNvGrpSpPr/>
        <p:nvPr/>
      </p:nvGrpSpPr>
      <p:grpSpPr>
        <a:xfrm>
          <a:off x="0" y="0"/>
          <a:ext cx="0" cy="0"/>
          <a:chOff x="0" y="0"/>
          <a:chExt cx="0" cy="0"/>
        </a:xfrm>
      </p:grpSpPr>
      <p:sp>
        <p:nvSpPr>
          <p:cNvPr id="353" name="Google Shape;353;g1640d1e07e9_0_89"/>
          <p:cNvSpPr txBox="1">
            <a:spLocks noGrp="1"/>
          </p:cNvSpPr>
          <p:nvPr>
            <p:ph type="body" idx="4294967295"/>
          </p:nvPr>
        </p:nvSpPr>
        <p:spPr>
          <a:xfrm>
            <a:off x="2133600" y="381000"/>
            <a:ext cx="8229600" cy="1302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2"/>
              </a:buClr>
              <a:buSzPts val="5400"/>
              <a:buNone/>
            </a:pPr>
            <a:r>
              <a:rPr lang="en-US" sz="5400">
                <a:solidFill>
                  <a:schemeClr val="lt2"/>
                </a:solidFill>
              </a:rPr>
              <a:t>Like Vs Respect</a:t>
            </a:r>
            <a:endParaRPr/>
          </a:p>
        </p:txBody>
      </p:sp>
      <p:pic>
        <p:nvPicPr>
          <p:cNvPr id="354" name="Google Shape;354;g1640d1e07e9_0_89"/>
          <p:cNvPicPr preferRelativeResize="0"/>
          <p:nvPr/>
        </p:nvPicPr>
        <p:blipFill rotWithShape="1">
          <a:blip r:embed="rId3">
            <a:alphaModFix/>
          </a:blip>
          <a:srcRect/>
          <a:stretch/>
        </p:blipFill>
        <p:spPr>
          <a:xfrm>
            <a:off x="5909932" y="1776160"/>
            <a:ext cx="5723150" cy="3812886"/>
          </a:xfrm>
          <a:prstGeom prst="rect">
            <a:avLst/>
          </a:prstGeom>
          <a:noFill/>
          <a:ln>
            <a:noFill/>
          </a:ln>
        </p:spPr>
      </p:pic>
      <p:pic>
        <p:nvPicPr>
          <p:cNvPr id="355" name="Google Shape;355;g1640d1e07e9_0_89"/>
          <p:cNvPicPr preferRelativeResize="0"/>
          <p:nvPr/>
        </p:nvPicPr>
        <p:blipFill rotWithShape="1">
          <a:blip r:embed="rId4">
            <a:alphaModFix/>
          </a:blip>
          <a:srcRect/>
          <a:stretch/>
        </p:blipFill>
        <p:spPr>
          <a:xfrm>
            <a:off x="721789" y="1776146"/>
            <a:ext cx="3805925" cy="3135330"/>
          </a:xfrm>
          <a:prstGeom prst="rect">
            <a:avLst/>
          </a:prstGeom>
          <a:noFill/>
          <a:ln>
            <a:noFill/>
          </a:ln>
        </p:spPr>
      </p:pic>
      <p:sp>
        <p:nvSpPr>
          <p:cNvPr id="356" name="Google Shape;356;g1640d1e07e9_0_89"/>
          <p:cNvSpPr txBox="1"/>
          <p:nvPr/>
        </p:nvSpPr>
        <p:spPr>
          <a:xfrm>
            <a:off x="918850" y="5806000"/>
            <a:ext cx="10506600" cy="78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640d1e07e9_0_97"/>
          <p:cNvSpPr txBox="1">
            <a:spLocks noGrp="1"/>
          </p:cNvSpPr>
          <p:nvPr>
            <p:ph type="body" idx="4294967295"/>
          </p:nvPr>
        </p:nvSpPr>
        <p:spPr>
          <a:xfrm>
            <a:off x="2133600" y="381000"/>
            <a:ext cx="8229600" cy="990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5400"/>
              <a:buNone/>
            </a:pPr>
            <a:r>
              <a:rPr lang="en-US" sz="5400">
                <a:solidFill>
                  <a:schemeClr val="dk2"/>
                </a:solidFill>
              </a:rPr>
              <a:t>Like Vs Respect</a:t>
            </a:r>
            <a:endParaRPr/>
          </a:p>
        </p:txBody>
      </p:sp>
      <p:sp>
        <p:nvSpPr>
          <p:cNvPr id="363" name="Google Shape;363;g1640d1e07e9_0_97"/>
          <p:cNvSpPr txBox="1"/>
          <p:nvPr/>
        </p:nvSpPr>
        <p:spPr>
          <a:xfrm>
            <a:off x="152400" y="2286000"/>
            <a:ext cx="8229600" cy="1302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5400"/>
              <a:buFont typeface="Noto Sans Symbols"/>
              <a:buNone/>
            </a:pPr>
            <a:r>
              <a:rPr lang="en-US" sz="5400">
                <a:solidFill>
                  <a:schemeClr val="lt1"/>
                </a:solidFill>
                <a:latin typeface="Corbel"/>
                <a:ea typeface="Corbel"/>
                <a:cs typeface="Corbel"/>
                <a:sym typeface="Corbel"/>
              </a:rPr>
              <a:t>“</a:t>
            </a:r>
            <a:r>
              <a:rPr lang="en-US" sz="5400">
                <a:solidFill>
                  <a:schemeClr val="dk1"/>
                </a:solidFill>
                <a:latin typeface="Corbel"/>
                <a:ea typeface="Corbel"/>
                <a:cs typeface="Corbel"/>
                <a:sym typeface="Corbel"/>
              </a:rPr>
              <a:t>Would I rather be feared or loved?  Easy.  Both.  I want people to be afraid of how much they love me.”</a:t>
            </a:r>
            <a:endParaRPr>
              <a:solidFill>
                <a:schemeClr val="dk1"/>
              </a:solidFill>
            </a:endParaRPr>
          </a:p>
          <a:p>
            <a:pPr marL="0" marR="0" lvl="0" indent="0" algn="ctr" rtl="0">
              <a:lnSpc>
                <a:spcPct val="90000"/>
              </a:lnSpc>
              <a:spcBef>
                <a:spcPts val="1400"/>
              </a:spcBef>
              <a:spcAft>
                <a:spcPts val="0"/>
              </a:spcAft>
              <a:buClr>
                <a:schemeClr val="lt1"/>
              </a:buClr>
              <a:buSzPts val="5400"/>
              <a:buFont typeface="Noto Sans Symbols"/>
              <a:buNone/>
            </a:pPr>
            <a:r>
              <a:rPr lang="en-US" sz="5400">
                <a:solidFill>
                  <a:schemeClr val="dk1"/>
                </a:solidFill>
                <a:latin typeface="Corbel"/>
                <a:ea typeface="Corbel"/>
                <a:cs typeface="Corbel"/>
                <a:sym typeface="Corbel"/>
              </a:rPr>
              <a:t>~ Michael Scott ~</a:t>
            </a:r>
            <a:endParaRPr>
              <a:solidFill>
                <a:schemeClr val="dk1"/>
              </a:solidFill>
            </a:endParaRPr>
          </a:p>
        </p:txBody>
      </p:sp>
      <p:pic>
        <p:nvPicPr>
          <p:cNvPr id="364" name="Google Shape;364;g1640d1e07e9_0_97" descr="Image result for michael scott"/>
          <p:cNvPicPr preferRelativeResize="0"/>
          <p:nvPr/>
        </p:nvPicPr>
        <p:blipFill rotWithShape="1">
          <a:blip r:embed="rId3">
            <a:alphaModFix/>
          </a:blip>
          <a:srcRect/>
          <a:stretch/>
        </p:blipFill>
        <p:spPr>
          <a:xfrm>
            <a:off x="8534400" y="2133600"/>
            <a:ext cx="3333750" cy="4448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69"/>
        <p:cNvGrpSpPr/>
        <p:nvPr/>
      </p:nvGrpSpPr>
      <p:grpSpPr>
        <a:xfrm>
          <a:off x="0" y="0"/>
          <a:ext cx="0" cy="0"/>
          <a:chOff x="0" y="0"/>
          <a:chExt cx="0" cy="0"/>
        </a:xfrm>
      </p:grpSpPr>
      <p:pic>
        <p:nvPicPr>
          <p:cNvPr id="370" name="Google Shape;370;g1640d1e07e9_0_104" descr="http://static1.squarespace.com/static/50c2771fe4b001f1d6fe5e52/50c37da1e4b02620325bc58e/50c37da1e4b02620325bc5c1/1357748172874/index_card.png?format=1000w"/>
          <p:cNvPicPr preferRelativeResize="0"/>
          <p:nvPr/>
        </p:nvPicPr>
        <p:blipFill rotWithShape="1">
          <a:blip r:embed="rId3">
            <a:alphaModFix/>
          </a:blip>
          <a:srcRect/>
          <a:stretch/>
        </p:blipFill>
        <p:spPr>
          <a:xfrm rot="429735">
            <a:off x="4208748" y="1087449"/>
            <a:ext cx="7306919" cy="4603617"/>
          </a:xfrm>
          <a:prstGeom prst="rect">
            <a:avLst/>
          </a:prstGeom>
          <a:noFill/>
          <a:ln w="9525" cap="flat" cmpd="sng">
            <a:solidFill>
              <a:srgbClr val="005878"/>
            </a:solidFill>
            <a:prstDash val="solid"/>
            <a:round/>
            <a:headEnd type="none" w="sm" len="sm"/>
            <a:tailEnd type="none" w="sm" len="sm"/>
          </a:ln>
        </p:spPr>
      </p:pic>
      <p:sp>
        <p:nvSpPr>
          <p:cNvPr id="371" name="Google Shape;371;g1640d1e07e9_0_104"/>
          <p:cNvSpPr txBox="1">
            <a:spLocks noGrp="1"/>
          </p:cNvSpPr>
          <p:nvPr>
            <p:ph type="title" idx="4294967295"/>
          </p:nvPr>
        </p:nvSpPr>
        <p:spPr>
          <a:xfrm>
            <a:off x="810000" y="447188"/>
            <a:ext cx="10572000" cy="591000"/>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3600"/>
              <a:buFont typeface="Quattrocento Sans"/>
              <a:buNone/>
            </a:pPr>
            <a:r>
              <a:rPr lang="en-US"/>
              <a:t>Another lens</a:t>
            </a:r>
            <a:endParaRPr/>
          </a:p>
        </p:txBody>
      </p:sp>
      <p:sp>
        <p:nvSpPr>
          <p:cNvPr id="372" name="Google Shape;372;g1640d1e07e9_0_104"/>
          <p:cNvSpPr txBox="1">
            <a:spLocks noGrp="1"/>
          </p:cNvSpPr>
          <p:nvPr>
            <p:ph type="body" idx="4294967295"/>
          </p:nvPr>
        </p:nvSpPr>
        <p:spPr>
          <a:xfrm rot="436779">
            <a:off x="4269884" y="1497315"/>
            <a:ext cx="3432971" cy="3865470"/>
          </a:xfrm>
          <a:prstGeom prst="rect">
            <a:avLst/>
          </a:prstGeom>
          <a:noFill/>
          <a:ln>
            <a:noFill/>
          </a:ln>
        </p:spPr>
        <p:txBody>
          <a:bodyPr spcFirstLastPara="1" wrap="square" lIns="91425" tIns="45700" rIns="91425" bIns="45700" anchor="t" anchorCtr="0">
            <a:normAutofit/>
          </a:bodyPr>
          <a:lstStyle/>
          <a:p>
            <a:pPr marL="0" lvl="0" indent="-6350" algn="l" rtl="0">
              <a:lnSpc>
                <a:spcPct val="100000"/>
              </a:lnSpc>
              <a:spcBef>
                <a:spcPts val="0"/>
              </a:spcBef>
              <a:spcAft>
                <a:spcPts val="0"/>
              </a:spcAft>
              <a:buClr>
                <a:schemeClr val="lt2"/>
              </a:buClr>
              <a:buSzPts val="3700"/>
              <a:buFont typeface="Teko"/>
              <a:buChar char="•"/>
            </a:pPr>
            <a:r>
              <a:rPr lang="en-US" sz="3700" b="1">
                <a:solidFill>
                  <a:schemeClr val="lt2"/>
                </a:solidFill>
              </a:rPr>
              <a:t>What are </a:t>
            </a:r>
            <a:r>
              <a:rPr lang="en-US" sz="3700">
                <a:solidFill>
                  <a:schemeClr val="lt2"/>
                </a:solidFill>
              </a:rPr>
              <a:t>their</a:t>
            </a:r>
            <a:r>
              <a:rPr lang="en-US" sz="3700" b="1">
                <a:solidFill>
                  <a:schemeClr val="lt2"/>
                </a:solidFill>
              </a:rPr>
              <a:t> Strengths?  </a:t>
            </a:r>
            <a:endParaRPr sz="4900" b="1"/>
          </a:p>
          <a:p>
            <a:pPr marL="0" lvl="0" indent="-6350" algn="l" rtl="0">
              <a:lnSpc>
                <a:spcPct val="100000"/>
              </a:lnSpc>
              <a:spcBef>
                <a:spcPts val="0"/>
              </a:spcBef>
              <a:spcAft>
                <a:spcPts val="0"/>
              </a:spcAft>
              <a:buClr>
                <a:schemeClr val="lt2"/>
              </a:buClr>
              <a:buSzPts val="3700"/>
              <a:buFont typeface="Teko"/>
              <a:buChar char="•"/>
            </a:pPr>
            <a:r>
              <a:rPr lang="en-US" sz="3700" b="1">
                <a:solidFill>
                  <a:schemeClr val="lt2"/>
                </a:solidFill>
              </a:rPr>
              <a:t>What </a:t>
            </a:r>
            <a:r>
              <a:rPr lang="en-US" sz="3700">
                <a:solidFill>
                  <a:schemeClr val="lt2"/>
                </a:solidFill>
              </a:rPr>
              <a:t>are they</a:t>
            </a:r>
            <a:r>
              <a:rPr lang="en-US" sz="3700" b="1">
                <a:solidFill>
                  <a:schemeClr val="lt2"/>
                </a:solidFill>
              </a:rPr>
              <a:t> good at? </a:t>
            </a:r>
            <a:endParaRPr sz="4900" b="1"/>
          </a:p>
          <a:p>
            <a:pPr marL="0" lvl="0" indent="-6350" algn="l" rtl="0">
              <a:lnSpc>
                <a:spcPct val="100000"/>
              </a:lnSpc>
              <a:spcBef>
                <a:spcPts val="0"/>
              </a:spcBef>
              <a:spcAft>
                <a:spcPts val="0"/>
              </a:spcAft>
              <a:buClr>
                <a:schemeClr val="lt2"/>
              </a:buClr>
              <a:buSzPts val="3700"/>
              <a:buFont typeface="Teko"/>
              <a:buChar char="•"/>
            </a:pPr>
            <a:r>
              <a:rPr lang="en-US" sz="3700" b="1">
                <a:solidFill>
                  <a:schemeClr val="lt2"/>
                </a:solidFill>
              </a:rPr>
              <a:t>What do </a:t>
            </a:r>
            <a:r>
              <a:rPr lang="en-US" sz="3700">
                <a:solidFill>
                  <a:schemeClr val="lt2"/>
                </a:solidFill>
              </a:rPr>
              <a:t>they</a:t>
            </a:r>
            <a:r>
              <a:rPr lang="en-US" sz="3700" b="1">
                <a:solidFill>
                  <a:schemeClr val="lt2"/>
                </a:solidFill>
              </a:rPr>
              <a:t> like?</a:t>
            </a:r>
            <a:endParaRPr sz="3700" b="1">
              <a:solidFill>
                <a:schemeClr val="lt2"/>
              </a:solidFill>
            </a:endParaRPr>
          </a:p>
        </p:txBody>
      </p:sp>
      <p:sp>
        <p:nvSpPr>
          <p:cNvPr id="373" name="Google Shape;373;g1640d1e07e9_0_104"/>
          <p:cNvSpPr txBox="1"/>
          <p:nvPr/>
        </p:nvSpPr>
        <p:spPr>
          <a:xfrm>
            <a:off x="119850" y="5739425"/>
            <a:ext cx="7377300" cy="865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Quattrocento Sans"/>
                <a:ea typeface="Quattrocento Sans"/>
                <a:cs typeface="Quattrocento Sans"/>
                <a:sym typeface="Quattrocento Sans"/>
              </a:rPr>
              <a:t>Take a moment and write down the thi</a:t>
            </a:r>
            <a:r>
              <a:rPr lang="en-US" sz="2400">
                <a:solidFill>
                  <a:schemeClr val="dk1"/>
                </a:solidFill>
                <a:latin typeface="Quattrocento Sans"/>
                <a:ea typeface="Quattrocento Sans"/>
                <a:cs typeface="Quattrocento Sans"/>
                <a:sym typeface="Quattrocento Sans"/>
              </a:rPr>
              <a:t>ngs </a:t>
            </a:r>
            <a:r>
              <a:rPr lang="en-US" sz="2400" b="0" i="0" u="none" strike="noStrike" cap="none">
                <a:solidFill>
                  <a:schemeClr val="dk1"/>
                </a:solidFill>
                <a:latin typeface="Quattrocento Sans"/>
                <a:ea typeface="Quattrocento Sans"/>
                <a:cs typeface="Quattrocento Sans"/>
                <a:sym typeface="Quattrocento Sans"/>
              </a:rPr>
              <a:t>you like and respect about </a:t>
            </a:r>
            <a:r>
              <a:rPr lang="en-US" sz="2400">
                <a:solidFill>
                  <a:schemeClr val="dk1"/>
                </a:solidFill>
                <a:latin typeface="Quattrocento Sans"/>
                <a:ea typeface="Quattrocento Sans"/>
                <a:cs typeface="Quattrocento Sans"/>
                <a:sym typeface="Quattrocento Sans"/>
              </a:rPr>
              <a:t>this parent/family member</a:t>
            </a:r>
            <a:endParaRPr sz="2400" b="0" i="0" u="none" strike="noStrike" cap="none">
              <a:solidFill>
                <a:srgbClr val="000000"/>
              </a:solidFill>
              <a:latin typeface="Arial"/>
              <a:ea typeface="Arial"/>
              <a:cs typeface="Arial"/>
              <a:sym typeface="Arial"/>
            </a:endParaRPr>
          </a:p>
        </p:txBody>
      </p:sp>
      <p:sp>
        <p:nvSpPr>
          <p:cNvPr id="374" name="Google Shape;374;g1640d1e07e9_0_104"/>
          <p:cNvSpPr txBox="1">
            <a:spLocks noGrp="1"/>
          </p:cNvSpPr>
          <p:nvPr>
            <p:ph type="body" idx="4294967295"/>
          </p:nvPr>
        </p:nvSpPr>
        <p:spPr>
          <a:xfrm rot="436779">
            <a:off x="7880959" y="2061240"/>
            <a:ext cx="3432971" cy="3865470"/>
          </a:xfrm>
          <a:prstGeom prst="rect">
            <a:avLst/>
          </a:prstGeom>
          <a:noFill/>
          <a:ln>
            <a:noFill/>
          </a:ln>
        </p:spPr>
        <p:txBody>
          <a:bodyPr spcFirstLastPara="1" wrap="square" lIns="91425" tIns="45700" rIns="91425" bIns="45700" anchor="t" anchorCtr="0">
            <a:normAutofit lnSpcReduction="10000"/>
          </a:bodyPr>
          <a:lstStyle/>
          <a:p>
            <a:pPr marL="0" lvl="0" indent="-6350" algn="l" rtl="0">
              <a:lnSpc>
                <a:spcPct val="100000"/>
              </a:lnSpc>
              <a:spcBef>
                <a:spcPts val="0"/>
              </a:spcBef>
              <a:spcAft>
                <a:spcPts val="0"/>
              </a:spcAft>
              <a:buClr>
                <a:schemeClr val="lt2"/>
              </a:buClr>
              <a:buSzPts val="3700"/>
              <a:buFont typeface="Teko"/>
              <a:buChar char="•"/>
            </a:pPr>
            <a:r>
              <a:rPr lang="en-US" sz="3700" b="1">
                <a:solidFill>
                  <a:schemeClr val="lt2"/>
                </a:solidFill>
              </a:rPr>
              <a:t>What</a:t>
            </a:r>
            <a:r>
              <a:rPr lang="en-US" sz="3700">
                <a:solidFill>
                  <a:schemeClr val="lt2"/>
                </a:solidFill>
              </a:rPr>
              <a:t> do you admire or appreciate about them?  </a:t>
            </a:r>
            <a:r>
              <a:rPr lang="en-US" sz="3700" b="1">
                <a:solidFill>
                  <a:schemeClr val="lt2"/>
                </a:solidFill>
              </a:rPr>
              <a:t>  </a:t>
            </a:r>
            <a:endParaRPr sz="4900" b="1"/>
          </a:p>
          <a:p>
            <a:pPr marL="0" lvl="0" indent="-6350" algn="l" rtl="0">
              <a:lnSpc>
                <a:spcPct val="100000"/>
              </a:lnSpc>
              <a:spcBef>
                <a:spcPts val="0"/>
              </a:spcBef>
              <a:spcAft>
                <a:spcPts val="0"/>
              </a:spcAft>
              <a:buClr>
                <a:schemeClr val="lt2"/>
              </a:buClr>
              <a:buSzPts val="3700"/>
              <a:buFont typeface="Teko"/>
              <a:buChar char="•"/>
            </a:pPr>
            <a:r>
              <a:rPr lang="en-US" sz="3700" b="1">
                <a:solidFill>
                  <a:schemeClr val="lt2"/>
                </a:solidFill>
              </a:rPr>
              <a:t>What do </a:t>
            </a:r>
            <a:r>
              <a:rPr lang="en-US" sz="3700">
                <a:solidFill>
                  <a:schemeClr val="lt2"/>
                </a:solidFill>
              </a:rPr>
              <a:t>they have to be proud of? </a:t>
            </a:r>
            <a:endParaRPr sz="3700" b="1">
              <a:solidFill>
                <a:schemeClr val="l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167d437efd1_0_304"/>
          <p:cNvSpPr txBox="1">
            <a:spLocks noGrp="1"/>
          </p:cNvSpPr>
          <p:nvPr>
            <p:ph type="body" idx="1"/>
          </p:nvPr>
        </p:nvSpPr>
        <p:spPr>
          <a:xfrm>
            <a:off x="672475" y="1854075"/>
            <a:ext cx="10588800" cy="4523400"/>
          </a:xfrm>
          <a:prstGeom prst="rect">
            <a:avLst/>
          </a:prstGeom>
          <a:noFill/>
          <a:ln>
            <a:noFill/>
          </a:ln>
        </p:spPr>
        <p:txBody>
          <a:bodyPr spcFirstLastPara="1" wrap="square" lIns="0" tIns="0" rIns="0" bIns="0" anchor="t" anchorCtr="0">
            <a:noAutofit/>
          </a:bodyPr>
          <a:lstStyle/>
          <a:p>
            <a:pPr marL="457200" lvl="0" indent="-457200" algn="l" rtl="0">
              <a:lnSpc>
                <a:spcPct val="90000"/>
              </a:lnSpc>
              <a:spcBef>
                <a:spcPts val="0"/>
              </a:spcBef>
              <a:spcAft>
                <a:spcPts val="0"/>
              </a:spcAft>
              <a:buSzPts val="4000"/>
              <a:buAutoNum type="arabicPeriod"/>
            </a:pPr>
            <a:r>
              <a:rPr lang="en-US" sz="4000"/>
              <a:t>Do you like and respect this person / family who is not engaged in your services?</a:t>
            </a:r>
            <a:endParaRPr sz="4000"/>
          </a:p>
          <a:p>
            <a:pPr marL="457200" lvl="0" indent="0" algn="l" rtl="0">
              <a:lnSpc>
                <a:spcPct val="90000"/>
              </a:lnSpc>
              <a:spcBef>
                <a:spcPts val="0"/>
              </a:spcBef>
              <a:spcAft>
                <a:spcPts val="0"/>
              </a:spcAft>
              <a:buNone/>
            </a:pPr>
            <a:endParaRPr sz="4000"/>
          </a:p>
          <a:p>
            <a:pPr marL="457200" lvl="0" indent="-457200" algn="l" rtl="0">
              <a:lnSpc>
                <a:spcPct val="90000"/>
              </a:lnSpc>
              <a:spcBef>
                <a:spcPts val="0"/>
              </a:spcBef>
              <a:spcAft>
                <a:spcPts val="0"/>
              </a:spcAft>
              <a:buSzPts val="4000"/>
              <a:buAutoNum type="arabicPeriod"/>
            </a:pPr>
            <a:r>
              <a:rPr lang="en-US" sz="4000"/>
              <a:t>Does this person / family believe that you like and respect them? </a:t>
            </a:r>
            <a:endParaRPr sz="4000"/>
          </a:p>
          <a:p>
            <a:pPr marL="457200" lvl="0" indent="0" algn="l" rtl="0">
              <a:lnSpc>
                <a:spcPct val="90000"/>
              </a:lnSpc>
              <a:spcBef>
                <a:spcPts val="0"/>
              </a:spcBef>
              <a:spcAft>
                <a:spcPts val="0"/>
              </a:spcAft>
              <a:buNone/>
            </a:pPr>
            <a:endParaRPr sz="4000"/>
          </a:p>
          <a:p>
            <a:pPr marL="457200" lvl="0" indent="0" algn="l" rtl="0">
              <a:lnSpc>
                <a:spcPct val="90000"/>
              </a:lnSpc>
              <a:spcBef>
                <a:spcPts val="0"/>
              </a:spcBef>
              <a:spcAft>
                <a:spcPts val="0"/>
              </a:spcAft>
              <a:buNone/>
            </a:pPr>
            <a:endParaRPr sz="4000"/>
          </a:p>
        </p:txBody>
      </p:sp>
      <p:sp>
        <p:nvSpPr>
          <p:cNvPr id="380" name="Google Shape;380;g167d437efd1_0_304"/>
          <p:cNvSpPr txBox="1">
            <a:spLocks noGrp="1"/>
          </p:cNvSpPr>
          <p:nvPr>
            <p:ph type="title"/>
          </p:nvPr>
        </p:nvSpPr>
        <p:spPr>
          <a:xfrm>
            <a:off x="360000" y="360000"/>
            <a:ext cx="10802700" cy="983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262626"/>
              </a:buClr>
              <a:buSzPts val="4800"/>
              <a:buFont typeface="Corbel"/>
              <a:buNone/>
            </a:pPr>
            <a:r>
              <a:rPr lang="en-US"/>
              <a:t> </a:t>
            </a:r>
            <a:r>
              <a:rPr lang="en-US" sz="6500" b="1"/>
              <a:t>REFLECTION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141e5374ded_0_33"/>
          <p:cNvSpPr txBox="1">
            <a:spLocks noGrp="1"/>
          </p:cNvSpPr>
          <p:nvPr>
            <p:ph type="body" idx="1"/>
          </p:nvPr>
        </p:nvSpPr>
        <p:spPr>
          <a:xfrm>
            <a:off x="672475" y="1854075"/>
            <a:ext cx="11195100" cy="4523400"/>
          </a:xfrm>
          <a:prstGeom prst="rect">
            <a:avLst/>
          </a:prstGeom>
          <a:noFill/>
          <a:ln>
            <a:noFill/>
          </a:ln>
        </p:spPr>
        <p:txBody>
          <a:bodyPr spcFirstLastPara="1" wrap="square" lIns="0" tIns="0" rIns="0" bIns="0" anchor="t" anchorCtr="0">
            <a:noAutofit/>
          </a:bodyPr>
          <a:lstStyle/>
          <a:p>
            <a:pPr marL="457200" lvl="0" indent="-457200" algn="l" rtl="0">
              <a:lnSpc>
                <a:spcPct val="90000"/>
              </a:lnSpc>
              <a:spcBef>
                <a:spcPts val="0"/>
              </a:spcBef>
              <a:spcAft>
                <a:spcPts val="0"/>
              </a:spcAft>
              <a:buSzPts val="4000"/>
              <a:buAutoNum type="arabicPeriod"/>
            </a:pPr>
            <a:r>
              <a:rPr lang="en-US" sz="4000"/>
              <a:t>Working relationship - sense of trust and reciprocity</a:t>
            </a:r>
            <a:endParaRPr sz="4000"/>
          </a:p>
          <a:p>
            <a:pPr marL="457200" lvl="0" indent="-457200" algn="l" rtl="0">
              <a:lnSpc>
                <a:spcPct val="90000"/>
              </a:lnSpc>
              <a:spcBef>
                <a:spcPts val="0"/>
              </a:spcBef>
              <a:spcAft>
                <a:spcPts val="0"/>
              </a:spcAft>
              <a:buSzPts val="4000"/>
              <a:buAutoNum type="arabicPeriod"/>
            </a:pPr>
            <a:r>
              <a:rPr lang="en-US" sz="4000">
                <a:highlight>
                  <a:srgbClr val="FFFF00"/>
                </a:highlight>
              </a:rPr>
              <a:t>Expectancy - perception of benefit (hope)</a:t>
            </a:r>
            <a:endParaRPr sz="4000">
              <a:highlight>
                <a:srgbClr val="FFFF00"/>
              </a:highlight>
            </a:endParaRPr>
          </a:p>
          <a:p>
            <a:pPr marL="457200" lvl="0" indent="-457200" algn="l" rtl="0">
              <a:lnSpc>
                <a:spcPct val="90000"/>
              </a:lnSpc>
              <a:spcBef>
                <a:spcPts val="0"/>
              </a:spcBef>
              <a:spcAft>
                <a:spcPts val="0"/>
              </a:spcAft>
              <a:buSzPts val="4000"/>
              <a:buAutoNum type="arabicPeriod"/>
            </a:pPr>
            <a:r>
              <a:rPr lang="en-US" sz="4000"/>
              <a:t>Receptivity - openness to receiving help and recognition of problems</a:t>
            </a:r>
            <a:endParaRPr sz="4000"/>
          </a:p>
          <a:p>
            <a:pPr marL="457200" lvl="0" indent="-457200" algn="l" rtl="0">
              <a:lnSpc>
                <a:spcPct val="90000"/>
              </a:lnSpc>
              <a:spcBef>
                <a:spcPts val="0"/>
              </a:spcBef>
              <a:spcAft>
                <a:spcPts val="0"/>
              </a:spcAft>
              <a:buSzPts val="4000"/>
              <a:buAutoNum type="arabicPeriod"/>
            </a:pPr>
            <a:r>
              <a:rPr lang="en-US" sz="4000"/>
              <a:t>Investment - commitment to the process through participation in service planning, goal setting and initiating and seeking help</a:t>
            </a:r>
            <a:endParaRPr sz="4000"/>
          </a:p>
          <a:p>
            <a:pPr marL="457200" lvl="0" indent="0" algn="l" rtl="0">
              <a:lnSpc>
                <a:spcPct val="90000"/>
              </a:lnSpc>
              <a:spcBef>
                <a:spcPts val="0"/>
              </a:spcBef>
              <a:spcAft>
                <a:spcPts val="0"/>
              </a:spcAft>
              <a:buNone/>
            </a:pPr>
            <a:endParaRPr sz="4000"/>
          </a:p>
          <a:p>
            <a:pPr marL="457200" lvl="0" indent="0" algn="l" rtl="0">
              <a:lnSpc>
                <a:spcPct val="90000"/>
              </a:lnSpc>
              <a:spcBef>
                <a:spcPts val="0"/>
              </a:spcBef>
              <a:spcAft>
                <a:spcPts val="0"/>
              </a:spcAft>
              <a:buNone/>
            </a:pPr>
            <a:endParaRPr sz="4000"/>
          </a:p>
        </p:txBody>
      </p:sp>
      <p:sp>
        <p:nvSpPr>
          <p:cNvPr id="386" name="Google Shape;386;g141e5374ded_0_33"/>
          <p:cNvSpPr txBox="1">
            <a:spLocks noGrp="1"/>
          </p:cNvSpPr>
          <p:nvPr>
            <p:ph type="title"/>
          </p:nvPr>
        </p:nvSpPr>
        <p:spPr>
          <a:xfrm>
            <a:off x="360000" y="360000"/>
            <a:ext cx="10802700" cy="983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262626"/>
              </a:buClr>
              <a:buSzPts val="4800"/>
              <a:buFont typeface="Corbel"/>
              <a:buNone/>
            </a:pPr>
            <a:r>
              <a:rPr lang="en-US"/>
              <a:t> </a:t>
            </a:r>
            <a:r>
              <a:rPr lang="en-US" sz="6500" b="1"/>
              <a:t>Engagement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141e5374ded_0_48"/>
          <p:cNvSpPr txBox="1"/>
          <p:nvPr/>
        </p:nvSpPr>
        <p:spPr>
          <a:xfrm>
            <a:off x="3804900" y="218233"/>
            <a:ext cx="9382800" cy="1014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133"/>
              <a:buFont typeface="Arial"/>
              <a:buNone/>
            </a:pPr>
            <a:r>
              <a:rPr lang="en-US" sz="4133" b="1" i="0" u="none" strike="noStrike" cap="none">
                <a:solidFill>
                  <a:schemeClr val="dk1"/>
                </a:solidFill>
                <a:latin typeface="Calibri"/>
                <a:ea typeface="Calibri"/>
                <a:cs typeface="Calibri"/>
                <a:sym typeface="Calibri"/>
              </a:rPr>
              <a:t>Power of </a:t>
            </a:r>
            <a:r>
              <a:rPr lang="en-US" sz="4133" b="1">
                <a:solidFill>
                  <a:schemeClr val="dk1"/>
                </a:solidFill>
                <a:latin typeface="Calibri"/>
                <a:ea typeface="Calibri"/>
                <a:cs typeface="Calibri"/>
                <a:sym typeface="Calibri"/>
              </a:rPr>
              <a:t>Expectations</a:t>
            </a:r>
            <a:r>
              <a:rPr lang="en-US" sz="4133" b="1" i="0" u="none" strike="noStrike" cap="none">
                <a:solidFill>
                  <a:schemeClr val="dk1"/>
                </a:solidFill>
                <a:latin typeface="Calibri"/>
                <a:ea typeface="Calibri"/>
                <a:cs typeface="Calibri"/>
                <a:sym typeface="Calibri"/>
              </a:rPr>
              <a:t> </a:t>
            </a:r>
            <a:endParaRPr sz="4133"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133"/>
              <a:buFont typeface="Arial"/>
              <a:buNone/>
            </a:pPr>
            <a:endParaRPr sz="4133" b="1" i="0" u="none" strike="noStrike" cap="none">
              <a:solidFill>
                <a:schemeClr val="dk1"/>
              </a:solidFill>
              <a:latin typeface="Calibri"/>
              <a:ea typeface="Calibri"/>
              <a:cs typeface="Calibri"/>
              <a:sym typeface="Calibri"/>
            </a:endParaRPr>
          </a:p>
        </p:txBody>
      </p:sp>
      <p:pic>
        <p:nvPicPr>
          <p:cNvPr id="392" name="Google Shape;392;g141e5374ded_0_48"/>
          <p:cNvPicPr preferRelativeResize="0"/>
          <p:nvPr/>
        </p:nvPicPr>
        <p:blipFill rotWithShape="1">
          <a:blip r:embed="rId3">
            <a:alphaModFix/>
          </a:blip>
          <a:srcRect/>
          <a:stretch/>
        </p:blipFill>
        <p:spPr>
          <a:xfrm>
            <a:off x="5926301" y="2680867"/>
            <a:ext cx="6265701" cy="4177134"/>
          </a:xfrm>
          <a:prstGeom prst="rect">
            <a:avLst/>
          </a:prstGeom>
          <a:noFill/>
          <a:ln>
            <a:noFill/>
          </a:ln>
        </p:spPr>
      </p:pic>
      <p:pic>
        <p:nvPicPr>
          <p:cNvPr id="393" name="Google Shape;393;g141e5374ded_0_48"/>
          <p:cNvPicPr preferRelativeResize="0"/>
          <p:nvPr/>
        </p:nvPicPr>
        <p:blipFill rotWithShape="1">
          <a:blip r:embed="rId4">
            <a:alphaModFix/>
          </a:blip>
          <a:srcRect/>
          <a:stretch/>
        </p:blipFill>
        <p:spPr>
          <a:xfrm>
            <a:off x="0" y="0"/>
            <a:ext cx="5277437"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141e5374ded_0_54"/>
          <p:cNvSpPr txBox="1"/>
          <p:nvPr/>
        </p:nvSpPr>
        <p:spPr>
          <a:xfrm>
            <a:off x="1404600" y="0"/>
            <a:ext cx="9382800" cy="10287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133"/>
              <a:buFont typeface="Arial"/>
              <a:buNone/>
            </a:pPr>
            <a:r>
              <a:rPr lang="en-US" sz="4133" b="1" i="0" u="none" strike="noStrike" cap="none">
                <a:solidFill>
                  <a:schemeClr val="dk1"/>
                </a:solidFill>
                <a:latin typeface="Calibri"/>
                <a:ea typeface="Calibri"/>
                <a:cs typeface="Calibri"/>
                <a:sym typeface="Calibri"/>
              </a:rPr>
              <a:t>Power of Beliefs (Placebo Effect)</a:t>
            </a:r>
            <a:endParaRPr sz="4133"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133"/>
              <a:buFont typeface="Arial"/>
              <a:buNone/>
            </a:pPr>
            <a:endParaRPr sz="4133" b="1" i="0" u="none" strike="noStrike" cap="none">
              <a:solidFill>
                <a:schemeClr val="dk1"/>
              </a:solidFill>
              <a:latin typeface="Calibri"/>
              <a:ea typeface="Calibri"/>
              <a:cs typeface="Calibri"/>
              <a:sym typeface="Calibri"/>
            </a:endParaRPr>
          </a:p>
        </p:txBody>
      </p:sp>
      <p:pic>
        <p:nvPicPr>
          <p:cNvPr id="399" name="Google Shape;399;g141e5374ded_0_54"/>
          <p:cNvPicPr preferRelativeResize="0"/>
          <p:nvPr/>
        </p:nvPicPr>
        <p:blipFill rotWithShape="1">
          <a:blip r:embed="rId3">
            <a:alphaModFix/>
          </a:blip>
          <a:srcRect/>
          <a:stretch/>
        </p:blipFill>
        <p:spPr>
          <a:xfrm>
            <a:off x="1381062" y="48538"/>
            <a:ext cx="9115988" cy="6760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141e5374ded_0_62"/>
          <p:cNvSpPr txBox="1"/>
          <p:nvPr/>
        </p:nvSpPr>
        <p:spPr>
          <a:xfrm>
            <a:off x="1404600" y="0"/>
            <a:ext cx="9382800" cy="1700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133"/>
              <a:buFont typeface="Arial"/>
              <a:buNone/>
            </a:pPr>
            <a:r>
              <a:rPr lang="en-US" sz="4133" b="1" i="0" u="none" strike="noStrike" cap="none">
                <a:solidFill>
                  <a:schemeClr val="dk1"/>
                </a:solidFill>
                <a:latin typeface="Calibri"/>
                <a:ea typeface="Calibri"/>
                <a:cs typeface="Calibri"/>
                <a:sym typeface="Calibri"/>
              </a:rPr>
              <a:t>Power of Beliefs (Confirmation Bias)</a:t>
            </a:r>
            <a:endParaRPr sz="4133"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133"/>
              <a:buFont typeface="Arial"/>
              <a:buNone/>
            </a:pPr>
            <a:endParaRPr sz="4133"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133"/>
              <a:buFont typeface="Arial"/>
              <a:buNone/>
            </a:pPr>
            <a:endParaRPr sz="4133" b="1" i="0" u="none" strike="noStrike" cap="none">
              <a:solidFill>
                <a:schemeClr val="dk1"/>
              </a:solidFill>
              <a:latin typeface="Calibri"/>
              <a:ea typeface="Calibri"/>
              <a:cs typeface="Calibri"/>
              <a:sym typeface="Calibri"/>
            </a:endParaRPr>
          </a:p>
        </p:txBody>
      </p:sp>
      <p:pic>
        <p:nvPicPr>
          <p:cNvPr id="405" name="Google Shape;405;g141e5374ded_0_62"/>
          <p:cNvPicPr preferRelativeResize="0"/>
          <p:nvPr/>
        </p:nvPicPr>
        <p:blipFill rotWithShape="1">
          <a:blip r:embed="rId3">
            <a:alphaModFix/>
          </a:blip>
          <a:srcRect/>
          <a:stretch/>
        </p:blipFill>
        <p:spPr>
          <a:xfrm>
            <a:off x="1341917" y="779924"/>
            <a:ext cx="9123132" cy="6078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167d437efd1_0_291"/>
          <p:cNvSpPr txBox="1">
            <a:spLocks noGrp="1"/>
          </p:cNvSpPr>
          <p:nvPr>
            <p:ph type="body" idx="1"/>
          </p:nvPr>
        </p:nvSpPr>
        <p:spPr>
          <a:xfrm>
            <a:off x="498450" y="476750"/>
            <a:ext cx="11195100" cy="5326800"/>
          </a:xfrm>
          <a:prstGeom prst="rect">
            <a:avLst/>
          </a:prstGeom>
          <a:noFill/>
          <a:ln>
            <a:noFill/>
          </a:ln>
        </p:spPr>
        <p:txBody>
          <a:bodyPr spcFirstLastPara="1" wrap="square" lIns="0" tIns="0" rIns="0" bIns="0" anchor="t" anchorCtr="0">
            <a:noAutofit/>
          </a:bodyPr>
          <a:lstStyle/>
          <a:p>
            <a:pPr marL="457200" lvl="0" indent="0" algn="ctr" rtl="0">
              <a:spcBef>
                <a:spcPts val="0"/>
              </a:spcBef>
              <a:spcAft>
                <a:spcPts val="0"/>
              </a:spcAft>
              <a:buNone/>
            </a:pPr>
            <a:r>
              <a:rPr lang="en-US" sz="6400" b="0"/>
              <a:t>Optimism </a:t>
            </a:r>
            <a:endParaRPr sz="2533" b="0"/>
          </a:p>
          <a:p>
            <a:pPr marL="457200" lvl="0" indent="0" algn="ctr" rtl="0">
              <a:spcBef>
                <a:spcPts val="0"/>
              </a:spcBef>
              <a:spcAft>
                <a:spcPts val="0"/>
              </a:spcAft>
              <a:buNone/>
            </a:pPr>
            <a:r>
              <a:rPr lang="en-US" sz="3067" b="0"/>
              <a:t>“Optimism is the faith that leads to achievement. Nothing can be done without hope and confidence” - Helen Keller</a:t>
            </a:r>
            <a:endParaRPr sz="3067" b="0"/>
          </a:p>
          <a:p>
            <a:pPr marL="457200" lvl="0" indent="0" algn="ctr" rtl="0">
              <a:spcBef>
                <a:spcPts val="0"/>
              </a:spcBef>
              <a:spcAft>
                <a:spcPts val="0"/>
              </a:spcAft>
              <a:buNone/>
            </a:pPr>
            <a:endParaRPr b="0"/>
          </a:p>
          <a:p>
            <a:pPr marL="457200" lvl="0" indent="0" algn="ctr" rtl="0">
              <a:spcBef>
                <a:spcPts val="0"/>
              </a:spcBef>
              <a:spcAft>
                <a:spcPts val="0"/>
              </a:spcAft>
              <a:buNone/>
            </a:pPr>
            <a:r>
              <a:rPr lang="en-US" sz="4267" b="0">
                <a:solidFill>
                  <a:srgbClr val="0070C0"/>
                </a:solidFill>
              </a:rPr>
              <a:t>Optimistic people </a:t>
            </a:r>
            <a:r>
              <a:rPr lang="en-US" sz="4267" b="0"/>
              <a:t>tend to have greater </a:t>
            </a:r>
            <a:r>
              <a:rPr lang="en-US" sz="4267" b="0">
                <a:solidFill>
                  <a:srgbClr val="0070C0"/>
                </a:solidFill>
              </a:rPr>
              <a:t>motivation</a:t>
            </a:r>
            <a:r>
              <a:rPr lang="en-US" sz="4267" b="0"/>
              <a:t>, greater </a:t>
            </a:r>
            <a:r>
              <a:rPr lang="en-US" sz="4267" b="0">
                <a:solidFill>
                  <a:srgbClr val="0070C0"/>
                </a:solidFill>
              </a:rPr>
              <a:t>resilience</a:t>
            </a:r>
            <a:r>
              <a:rPr lang="en-US" sz="4267" b="0"/>
              <a:t>, more </a:t>
            </a:r>
            <a:r>
              <a:rPr lang="en-US" sz="4267" b="0">
                <a:solidFill>
                  <a:srgbClr val="0070C0"/>
                </a:solidFill>
              </a:rPr>
              <a:t>positive moods</a:t>
            </a:r>
            <a:r>
              <a:rPr lang="en-US" sz="4267" b="0"/>
              <a:t>, better </a:t>
            </a:r>
            <a:r>
              <a:rPr lang="en-US" sz="4267" b="0">
                <a:solidFill>
                  <a:srgbClr val="0070C0"/>
                </a:solidFill>
              </a:rPr>
              <a:t>relationships</a:t>
            </a:r>
            <a:r>
              <a:rPr lang="en-US" sz="4267" b="0"/>
              <a:t>, higher </a:t>
            </a:r>
            <a:r>
              <a:rPr lang="en-US" sz="4267" b="0">
                <a:solidFill>
                  <a:srgbClr val="0070C0"/>
                </a:solidFill>
              </a:rPr>
              <a:t>achievement</a:t>
            </a:r>
            <a:r>
              <a:rPr lang="en-US" sz="4267" b="0"/>
              <a:t> and a greater </a:t>
            </a:r>
            <a:r>
              <a:rPr lang="en-US" sz="4267" b="0">
                <a:solidFill>
                  <a:srgbClr val="0070C0"/>
                </a:solidFill>
              </a:rPr>
              <a:t>sense control</a:t>
            </a:r>
            <a:r>
              <a:rPr lang="en-US" sz="4267" b="0"/>
              <a:t>.</a:t>
            </a:r>
            <a:endParaRPr sz="4000"/>
          </a:p>
          <a:p>
            <a:pPr marL="457200" lvl="0" indent="0" algn="l" rtl="0">
              <a:lnSpc>
                <a:spcPct val="90000"/>
              </a:lnSpc>
              <a:spcBef>
                <a:spcPts val="0"/>
              </a:spcBef>
              <a:spcAft>
                <a:spcPts val="0"/>
              </a:spcAft>
              <a:buNone/>
            </a:pPr>
            <a:endParaRPr sz="4000"/>
          </a:p>
          <a:p>
            <a:pPr marL="457200" lvl="0" indent="0" algn="l" rtl="0">
              <a:lnSpc>
                <a:spcPct val="90000"/>
              </a:lnSpc>
              <a:spcBef>
                <a:spcPts val="0"/>
              </a:spcBef>
              <a:spcAft>
                <a:spcPts val="0"/>
              </a:spcAft>
              <a:buNone/>
            </a:pPr>
            <a:endParaRPr sz="4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146a5880219_0_102"/>
          <p:cNvSpPr txBox="1">
            <a:spLocks noGrp="1"/>
          </p:cNvSpPr>
          <p:nvPr>
            <p:ph type="title"/>
          </p:nvPr>
        </p:nvSpPr>
        <p:spPr>
          <a:xfrm>
            <a:off x="1255058" y="1673488"/>
            <a:ext cx="4042800" cy="2078700"/>
          </a:xfrm>
          <a:prstGeom prst="rect">
            <a:avLst/>
          </a:prstGeom>
          <a:noFill/>
          <a:ln>
            <a:noFill/>
          </a:ln>
        </p:spPr>
        <p:txBody>
          <a:bodyPr spcFirstLastPara="1" wrap="square" lIns="0" tIns="0" rIns="0" bIns="0" anchor="b" anchorCtr="0">
            <a:noAutofit/>
          </a:bodyPr>
          <a:lstStyle/>
          <a:p>
            <a:pPr marL="0" lvl="0" indent="0" algn="l" rtl="0">
              <a:lnSpc>
                <a:spcPct val="104166"/>
              </a:lnSpc>
              <a:spcBef>
                <a:spcPts val="0"/>
              </a:spcBef>
              <a:spcAft>
                <a:spcPts val="0"/>
              </a:spcAft>
              <a:buClr>
                <a:schemeClr val="dk1"/>
              </a:buClr>
              <a:buSzPts val="4800"/>
              <a:buFont typeface="Corbel"/>
              <a:buNone/>
            </a:pPr>
            <a:r>
              <a:rPr lang="en-US"/>
              <a:t>HOW TO REFRAME</a:t>
            </a:r>
            <a:endParaRPr/>
          </a:p>
        </p:txBody>
      </p:sp>
      <p:sp>
        <p:nvSpPr>
          <p:cNvPr id="416" name="Google Shape;416;g146a5880219_0_102"/>
          <p:cNvSpPr txBox="1">
            <a:spLocks noGrp="1"/>
          </p:cNvSpPr>
          <p:nvPr>
            <p:ph type="body" idx="1"/>
          </p:nvPr>
        </p:nvSpPr>
        <p:spPr>
          <a:xfrm>
            <a:off x="1255058" y="3968188"/>
            <a:ext cx="4042800" cy="1047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Arial"/>
              <a:buNone/>
            </a:pPr>
            <a:r>
              <a:rPr lang="en-US"/>
              <a:t>…WITH OPTIMISM…</a:t>
            </a:r>
            <a:endParaRPr/>
          </a:p>
          <a:p>
            <a:pPr marL="0" lvl="0" indent="0" algn="l" rtl="0">
              <a:lnSpc>
                <a:spcPct val="90000"/>
              </a:lnSpc>
              <a:spcBef>
                <a:spcPts val="1000"/>
              </a:spcBef>
              <a:spcAft>
                <a:spcPts val="0"/>
              </a:spcAft>
              <a:buClr>
                <a:schemeClr val="dk1"/>
              </a:buClr>
              <a:buSzPts val="3200"/>
              <a:buFont typeface="Arial"/>
              <a:buNone/>
            </a:pPr>
            <a:r>
              <a:rPr lang="en-US"/>
              <a:t>IN 3 “EASY” STEPS!</a:t>
            </a:r>
            <a:endParaRPr/>
          </a:p>
        </p:txBody>
      </p:sp>
      <p:sp>
        <p:nvSpPr>
          <p:cNvPr id="417" name="Google Shape;417;g146a5880219_0_102"/>
          <p:cNvSpPr txBox="1"/>
          <p:nvPr/>
        </p:nvSpPr>
        <p:spPr>
          <a:xfrm>
            <a:off x="7155180" y="396241"/>
            <a:ext cx="4605900" cy="59697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600"/>
              <a:buFont typeface="Arial"/>
              <a:buNone/>
            </a:pPr>
            <a:r>
              <a:rPr lang="en-US" sz="3600" b="1" i="0" u="none" strike="noStrike" cap="none">
                <a:solidFill>
                  <a:schemeClr val="dk1"/>
                </a:solidFill>
                <a:latin typeface="Calibri"/>
                <a:ea typeface="Calibri"/>
                <a:cs typeface="Calibri"/>
                <a:sym typeface="Calibri"/>
              </a:rPr>
              <a:t>Step 1: </a:t>
            </a:r>
            <a:r>
              <a:rPr lang="en-US" sz="3600" b="0" i="0" u="none" strike="noStrike" cap="none">
                <a:solidFill>
                  <a:schemeClr val="dk1"/>
                </a:solidFill>
                <a:latin typeface="Calibri"/>
                <a:ea typeface="Calibri"/>
                <a:cs typeface="Calibri"/>
                <a:sym typeface="Calibri"/>
              </a:rPr>
              <a:t>What is going on? What story are you telling?</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600"/>
              <a:buFont typeface="Arial"/>
              <a:buNone/>
            </a:pPr>
            <a:r>
              <a:rPr lang="en-US" sz="3600" b="1" i="0" u="none" strike="noStrike" cap="none">
                <a:solidFill>
                  <a:schemeClr val="dk1"/>
                </a:solidFill>
                <a:latin typeface="Calibri"/>
                <a:ea typeface="Calibri"/>
                <a:cs typeface="Calibri"/>
                <a:sym typeface="Calibri"/>
              </a:rPr>
              <a:t>Step 2: </a:t>
            </a:r>
            <a:r>
              <a:rPr lang="en-US" sz="3600" b="0" i="0" u="none" strike="noStrike" cap="none">
                <a:solidFill>
                  <a:schemeClr val="dk1"/>
                </a:solidFill>
                <a:latin typeface="Calibri"/>
                <a:ea typeface="Calibri"/>
                <a:cs typeface="Calibri"/>
                <a:sym typeface="Calibri"/>
              </a:rPr>
              <a:t>Ask yourself, “Why would a reasonable, rational, decent person act this way?”</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600"/>
              <a:buFont typeface="Arial"/>
              <a:buNone/>
            </a:pPr>
            <a:r>
              <a:rPr lang="en-US" sz="3600" b="1" i="0" u="none" strike="noStrike" cap="none">
                <a:solidFill>
                  <a:schemeClr val="dk1"/>
                </a:solidFill>
                <a:latin typeface="Calibri"/>
                <a:ea typeface="Calibri"/>
                <a:cs typeface="Calibri"/>
                <a:sym typeface="Calibri"/>
              </a:rPr>
              <a:t>Step 3: </a:t>
            </a:r>
            <a:r>
              <a:rPr lang="en-US" sz="3600" b="0" i="0" u="none" strike="noStrike" cap="none">
                <a:solidFill>
                  <a:schemeClr val="dk1"/>
                </a:solidFill>
                <a:latin typeface="Calibri"/>
                <a:ea typeface="Calibri"/>
                <a:cs typeface="Calibri"/>
                <a:sym typeface="Calibri"/>
              </a:rPr>
              <a:t>Find the Noble Intent and “reframe” the story.</a:t>
            </a:r>
            <a:endParaRPr sz="105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67d437efd1_0_69"/>
          <p:cNvSpPr txBox="1">
            <a:spLocks noGrp="1"/>
          </p:cNvSpPr>
          <p:nvPr>
            <p:ph type="sldNum" idx="12"/>
          </p:nvPr>
        </p:nvSpPr>
        <p:spPr>
          <a:xfrm>
            <a:off x="11837561" y="6484937"/>
            <a:ext cx="38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pic>
        <p:nvPicPr>
          <p:cNvPr id="209" name="Google Shape;209;g167d437efd1_0_69"/>
          <p:cNvPicPr preferRelativeResize="0"/>
          <p:nvPr/>
        </p:nvPicPr>
        <p:blipFill>
          <a:blip r:embed="rId3">
            <a:alphaModFix/>
          </a:blip>
          <a:stretch>
            <a:fillRect/>
          </a:stretch>
        </p:blipFill>
        <p:spPr>
          <a:xfrm>
            <a:off x="0" y="0"/>
            <a:ext cx="12192000" cy="6857987"/>
          </a:xfrm>
          <a:prstGeom prst="rect">
            <a:avLst/>
          </a:prstGeom>
          <a:noFill/>
          <a:ln>
            <a:noFill/>
          </a:ln>
        </p:spPr>
      </p:pic>
      <p:sp>
        <p:nvSpPr>
          <p:cNvPr id="210" name="Google Shape;210;g167d437efd1_0_69"/>
          <p:cNvSpPr txBox="1"/>
          <p:nvPr/>
        </p:nvSpPr>
        <p:spPr>
          <a:xfrm>
            <a:off x="5180325" y="180375"/>
            <a:ext cx="6136800" cy="648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400" b="1">
                <a:solidFill>
                  <a:schemeClr val="dk1"/>
                </a:solidFill>
                <a:latin typeface="Quattrocento Sans"/>
                <a:ea typeface="Quattrocento Sans"/>
                <a:cs typeface="Quattrocento Sans"/>
                <a:sym typeface="Quattrocento Sans"/>
              </a:rPr>
              <a:t>Children with families engaged in their education are more likely to:</a:t>
            </a:r>
            <a:endParaRPr sz="2400" b="1">
              <a:solidFill>
                <a:schemeClr val="dk1"/>
              </a:solidFill>
              <a:latin typeface="Quattrocento Sans"/>
              <a:ea typeface="Quattrocento Sans"/>
              <a:cs typeface="Quattrocento Sans"/>
              <a:sym typeface="Quattrocento Sans"/>
            </a:endParaRPr>
          </a:p>
          <a:p>
            <a:pPr marL="457200" lvl="0" indent="-381000" algn="l" rtl="0">
              <a:lnSpc>
                <a:spcPct val="115000"/>
              </a:lnSpc>
              <a:spcBef>
                <a:spcPts val="1200"/>
              </a:spcBef>
              <a:spcAft>
                <a:spcPts val="0"/>
              </a:spcAft>
              <a:buClr>
                <a:schemeClr val="dk1"/>
              </a:buClr>
              <a:buSzPts val="2400"/>
              <a:buFont typeface="Quattrocento Sans"/>
              <a:buChar char="●"/>
            </a:pPr>
            <a:r>
              <a:rPr lang="en-US" sz="2400" b="1">
                <a:solidFill>
                  <a:schemeClr val="dk1"/>
                </a:solidFill>
                <a:latin typeface="Quattrocento Sans"/>
                <a:ea typeface="Quattrocento Sans"/>
                <a:cs typeface="Quattrocento Sans"/>
                <a:sym typeface="Quattrocento Sans"/>
              </a:rPr>
              <a:t>Earn higher grades and test scores[1]</a:t>
            </a:r>
            <a:endParaRPr sz="2400" b="1">
              <a:solidFill>
                <a:schemeClr val="dk1"/>
              </a:solidFill>
              <a:latin typeface="Quattrocento Sans"/>
              <a:ea typeface="Quattrocento Sans"/>
              <a:cs typeface="Quattrocento Sans"/>
              <a:sym typeface="Quattrocento Sans"/>
            </a:endParaRPr>
          </a:p>
          <a:p>
            <a:pPr marL="457200" lvl="0" indent="-381000" algn="l" rtl="0">
              <a:lnSpc>
                <a:spcPct val="115000"/>
              </a:lnSpc>
              <a:spcBef>
                <a:spcPts val="0"/>
              </a:spcBef>
              <a:spcAft>
                <a:spcPts val="0"/>
              </a:spcAft>
              <a:buClr>
                <a:schemeClr val="dk1"/>
              </a:buClr>
              <a:buSzPts val="2400"/>
              <a:buFont typeface="Quattrocento Sans"/>
              <a:buChar char="●"/>
            </a:pPr>
            <a:r>
              <a:rPr lang="en-US" sz="2400" b="1">
                <a:solidFill>
                  <a:schemeClr val="dk1"/>
                </a:solidFill>
                <a:latin typeface="Quattrocento Sans"/>
                <a:ea typeface="Quattrocento Sans"/>
                <a:cs typeface="Quattrocento Sans"/>
                <a:sym typeface="Quattrocento Sans"/>
              </a:rPr>
              <a:t>Graduate from high school and attend post-secondary education[2]</a:t>
            </a:r>
            <a:endParaRPr sz="2400" b="1">
              <a:solidFill>
                <a:schemeClr val="dk1"/>
              </a:solidFill>
              <a:latin typeface="Quattrocento Sans"/>
              <a:ea typeface="Quattrocento Sans"/>
              <a:cs typeface="Quattrocento Sans"/>
              <a:sym typeface="Quattrocento Sans"/>
            </a:endParaRPr>
          </a:p>
          <a:p>
            <a:pPr marL="457200" lvl="0" indent="-381000" algn="l" rtl="0">
              <a:lnSpc>
                <a:spcPct val="115000"/>
              </a:lnSpc>
              <a:spcBef>
                <a:spcPts val="0"/>
              </a:spcBef>
              <a:spcAft>
                <a:spcPts val="0"/>
              </a:spcAft>
              <a:buClr>
                <a:schemeClr val="dk1"/>
              </a:buClr>
              <a:buSzPts val="2400"/>
              <a:buFont typeface="Quattrocento Sans"/>
              <a:buChar char="●"/>
            </a:pPr>
            <a:r>
              <a:rPr lang="en-US" sz="2400" b="1">
                <a:solidFill>
                  <a:schemeClr val="dk1"/>
                </a:solidFill>
                <a:latin typeface="Quattrocento Sans"/>
                <a:ea typeface="Quattrocento Sans"/>
                <a:cs typeface="Quattrocento Sans"/>
                <a:sym typeface="Quattrocento Sans"/>
              </a:rPr>
              <a:t>Develop self-confidence and motivation in the classroom[3]</a:t>
            </a:r>
            <a:endParaRPr sz="2400" b="1">
              <a:solidFill>
                <a:schemeClr val="dk1"/>
              </a:solidFill>
              <a:latin typeface="Quattrocento Sans"/>
              <a:ea typeface="Quattrocento Sans"/>
              <a:cs typeface="Quattrocento Sans"/>
              <a:sym typeface="Quattrocento Sans"/>
            </a:endParaRPr>
          </a:p>
          <a:p>
            <a:pPr marL="457200" lvl="0" indent="-381000" algn="l" rtl="0">
              <a:lnSpc>
                <a:spcPct val="115000"/>
              </a:lnSpc>
              <a:spcBef>
                <a:spcPts val="0"/>
              </a:spcBef>
              <a:spcAft>
                <a:spcPts val="0"/>
              </a:spcAft>
              <a:buClr>
                <a:schemeClr val="dk1"/>
              </a:buClr>
              <a:buSzPts val="2400"/>
              <a:buFont typeface="Quattrocento Sans"/>
              <a:buChar char="●"/>
            </a:pPr>
            <a:r>
              <a:rPr lang="en-US" sz="2400" b="1">
                <a:solidFill>
                  <a:schemeClr val="dk1"/>
                </a:solidFill>
                <a:latin typeface="Quattrocento Sans"/>
                <a:ea typeface="Quattrocento Sans"/>
                <a:cs typeface="Quattrocento Sans"/>
                <a:sym typeface="Quattrocento Sans"/>
              </a:rPr>
              <a:t>Have better social skills and classroom behavior</a:t>
            </a:r>
            <a:endParaRPr sz="2400" b="1">
              <a:solidFill>
                <a:schemeClr val="dk1"/>
              </a:solidFill>
              <a:latin typeface="Quattrocento Sans"/>
              <a:ea typeface="Quattrocento Sans"/>
              <a:cs typeface="Quattrocento Sans"/>
              <a:sym typeface="Quattrocento Sans"/>
            </a:endParaRPr>
          </a:p>
          <a:p>
            <a:pPr marL="0" lvl="0" indent="0" algn="l" rtl="0">
              <a:lnSpc>
                <a:spcPct val="115000"/>
              </a:lnSpc>
              <a:spcBef>
                <a:spcPts val="1200"/>
              </a:spcBef>
              <a:spcAft>
                <a:spcPts val="0"/>
              </a:spcAft>
              <a:buNone/>
            </a:pPr>
            <a:endParaRPr sz="2400" b="1">
              <a:solidFill>
                <a:schemeClr val="dk1"/>
              </a:solidFill>
              <a:latin typeface="Quattrocento Sans"/>
              <a:ea typeface="Quattrocento Sans"/>
              <a:cs typeface="Quattrocento Sans"/>
              <a:sym typeface="Quattrocento Sans"/>
            </a:endParaRPr>
          </a:p>
          <a:p>
            <a:pPr marL="0" lvl="0" indent="0" algn="l" rtl="0">
              <a:lnSpc>
                <a:spcPct val="115000"/>
              </a:lnSpc>
              <a:spcBef>
                <a:spcPts val="1200"/>
              </a:spcBef>
              <a:spcAft>
                <a:spcPts val="0"/>
              </a:spcAft>
              <a:buNone/>
            </a:pPr>
            <a:endParaRPr sz="2400" b="1">
              <a:solidFill>
                <a:schemeClr val="dk1"/>
              </a:solidFill>
              <a:latin typeface="Quattrocento Sans"/>
              <a:ea typeface="Quattrocento Sans"/>
              <a:cs typeface="Quattrocento Sans"/>
              <a:sym typeface="Quattrocento Sans"/>
            </a:endParaRPr>
          </a:p>
          <a:p>
            <a:pPr marL="0" lvl="0" indent="0" algn="l" rtl="0">
              <a:lnSpc>
                <a:spcPct val="115000"/>
              </a:lnSpc>
              <a:spcBef>
                <a:spcPts val="1200"/>
              </a:spcBef>
              <a:spcAft>
                <a:spcPts val="1200"/>
              </a:spcAft>
              <a:buNone/>
            </a:pPr>
            <a:r>
              <a:rPr lang="en-US" sz="2000" b="1">
                <a:solidFill>
                  <a:schemeClr val="lt1"/>
                </a:solidFill>
                <a:latin typeface="Quattrocento Sans"/>
                <a:ea typeface="Quattrocento Sans"/>
                <a:cs typeface="Quattrocento Sans"/>
                <a:sym typeface="Quattrocento Sans"/>
              </a:rPr>
              <a:t>Taken from waterford.org/education/how-parent-involvment-leads-to-student-success/ </a:t>
            </a:r>
            <a:r>
              <a:rPr lang="en-US" sz="1800">
                <a:solidFill>
                  <a:schemeClr val="lt1"/>
                </a:solidFill>
              </a:rPr>
              <a:t>2022</a:t>
            </a:r>
            <a:endParaRPr sz="18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46a5880219_0_117"/>
          <p:cNvSpPr txBox="1">
            <a:spLocks noGrp="1"/>
          </p:cNvSpPr>
          <p:nvPr>
            <p:ph type="title"/>
          </p:nvPr>
        </p:nvSpPr>
        <p:spPr>
          <a:xfrm>
            <a:off x="504000" y="1673489"/>
            <a:ext cx="4793700" cy="848700"/>
          </a:xfrm>
          <a:prstGeom prst="rect">
            <a:avLst/>
          </a:prstGeom>
          <a:noFill/>
          <a:ln>
            <a:noFill/>
          </a:ln>
        </p:spPr>
        <p:txBody>
          <a:bodyPr spcFirstLastPara="1" wrap="square" lIns="0" tIns="0" rIns="0" bIns="0" anchor="b" anchorCtr="0">
            <a:noAutofit/>
          </a:bodyPr>
          <a:lstStyle/>
          <a:p>
            <a:pPr marL="0" lvl="0" indent="0" algn="ctr" rtl="0">
              <a:lnSpc>
                <a:spcPct val="104166"/>
              </a:lnSpc>
              <a:spcBef>
                <a:spcPts val="0"/>
              </a:spcBef>
              <a:spcAft>
                <a:spcPts val="0"/>
              </a:spcAft>
              <a:buClr>
                <a:schemeClr val="dk1"/>
              </a:buClr>
              <a:buSzPts val="4800"/>
              <a:buFont typeface="Corbel"/>
              <a:buNone/>
            </a:pPr>
            <a:r>
              <a:rPr lang="en-US"/>
              <a:t>TRY IT:</a:t>
            </a:r>
            <a:endParaRPr/>
          </a:p>
        </p:txBody>
      </p:sp>
      <p:sp>
        <p:nvSpPr>
          <p:cNvPr id="424" name="Google Shape;424;g146a5880219_0_117"/>
          <p:cNvSpPr txBox="1">
            <a:spLocks noGrp="1"/>
          </p:cNvSpPr>
          <p:nvPr>
            <p:ph type="body" idx="1"/>
          </p:nvPr>
        </p:nvSpPr>
        <p:spPr>
          <a:xfrm>
            <a:off x="504000" y="2522221"/>
            <a:ext cx="4793700" cy="2493600"/>
          </a:xfrm>
          <a:prstGeom prst="rect">
            <a:avLst/>
          </a:prstGeom>
          <a:noFill/>
          <a:ln>
            <a:noFill/>
          </a:ln>
        </p:spPr>
        <p:txBody>
          <a:bodyPr spcFirstLastPara="1" wrap="square" lIns="0" tIns="0" rIns="0" bIns="0" anchor="t" anchorCtr="0">
            <a:noAutofit/>
          </a:bodyPr>
          <a:lstStyle/>
          <a:p>
            <a:pPr marL="514350" lvl="0" indent="-514350" algn="ctr" rtl="0">
              <a:lnSpc>
                <a:spcPct val="90000"/>
              </a:lnSpc>
              <a:spcBef>
                <a:spcPts val="0"/>
              </a:spcBef>
              <a:spcAft>
                <a:spcPts val="0"/>
              </a:spcAft>
              <a:buClr>
                <a:schemeClr val="dk1"/>
              </a:buClr>
              <a:buSzPts val="3200"/>
              <a:buAutoNum type="arabicPeriod"/>
            </a:pPr>
            <a:r>
              <a:rPr lang="en-US"/>
              <a:t>WHAT’S THE STORY?</a:t>
            </a:r>
            <a:endParaRPr/>
          </a:p>
          <a:p>
            <a:pPr marL="514350" lvl="0" indent="-514350" algn="ctr" rtl="0">
              <a:lnSpc>
                <a:spcPct val="90000"/>
              </a:lnSpc>
              <a:spcBef>
                <a:spcPts val="1000"/>
              </a:spcBef>
              <a:spcAft>
                <a:spcPts val="0"/>
              </a:spcAft>
              <a:buClr>
                <a:schemeClr val="dk1"/>
              </a:buClr>
              <a:buSzPts val="3200"/>
              <a:buAutoNum type="arabicPeriod"/>
            </a:pPr>
            <a:r>
              <a:rPr lang="en-US"/>
              <a:t>WHAT MIGHT BE THE “NOBLE INTENT”?</a:t>
            </a:r>
            <a:endParaRPr/>
          </a:p>
          <a:p>
            <a:pPr marL="514350" lvl="0" indent="-514350" algn="ctr" rtl="0">
              <a:lnSpc>
                <a:spcPct val="90000"/>
              </a:lnSpc>
              <a:spcBef>
                <a:spcPts val="1000"/>
              </a:spcBef>
              <a:spcAft>
                <a:spcPts val="0"/>
              </a:spcAft>
              <a:buClr>
                <a:schemeClr val="dk1"/>
              </a:buClr>
              <a:buSzPts val="3200"/>
              <a:buAutoNum type="arabicPeriod"/>
            </a:pPr>
            <a:r>
              <a:rPr lang="en-US"/>
              <a:t>REFRAME THE STORY.</a:t>
            </a:r>
            <a:endParaRPr/>
          </a:p>
        </p:txBody>
      </p:sp>
      <p:sp>
        <p:nvSpPr>
          <p:cNvPr id="425" name="Google Shape;425;g146a5880219_0_117"/>
          <p:cNvSpPr txBox="1"/>
          <p:nvPr/>
        </p:nvSpPr>
        <p:spPr>
          <a:xfrm>
            <a:off x="7155180" y="396241"/>
            <a:ext cx="4605900" cy="59697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Example 1: A driver cuts you off in traffic.</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Example 2: You witness a parent yelling at her child.</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Example 3: </a:t>
            </a:r>
            <a:r>
              <a:rPr lang="en-US" sz="2800">
                <a:solidFill>
                  <a:schemeClr val="dk1"/>
                </a:solidFill>
                <a:latin typeface="Calibri"/>
                <a:ea typeface="Calibri"/>
                <a:cs typeface="Calibri"/>
                <a:sym typeface="Calibri"/>
              </a:rPr>
              <a:t>A parent does not show up for an intake appointment for his child</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Example </a:t>
            </a:r>
            <a:r>
              <a:rPr lang="en-US" sz="2800">
                <a:solidFill>
                  <a:schemeClr val="dk1"/>
                </a:solidFill>
                <a:latin typeface="Calibri"/>
                <a:ea typeface="Calibri"/>
                <a:cs typeface="Calibri"/>
                <a:sym typeface="Calibri"/>
              </a:rPr>
              <a:t>4</a:t>
            </a:r>
            <a:r>
              <a:rPr lang="en-US" sz="2800" b="0" i="0" u="none" strike="noStrike" cap="none">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A parent who only wants you to “fix that kid” and doesn’t want to see her role in any of the problems.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Example </a:t>
            </a:r>
            <a:r>
              <a:rPr lang="en-US" sz="2800">
                <a:solidFill>
                  <a:schemeClr val="dk1"/>
                </a:solidFill>
                <a:latin typeface="Calibri"/>
                <a:ea typeface="Calibri"/>
                <a:cs typeface="Calibri"/>
                <a:sym typeface="Calibri"/>
              </a:rPr>
              <a:t>5</a:t>
            </a:r>
            <a:r>
              <a:rPr lang="en-US" sz="2800" b="0" i="0" u="none" strike="noStrike" cap="none">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A parent who cancels 50% of sessions/appointments and has a different excuse each time</a:t>
            </a:r>
            <a:r>
              <a:rPr lang="en-US" sz="2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
                                            <p:txEl>
                                              <p:pRg st="0" end="0"/>
                                            </p:txEl>
                                          </p:spTgt>
                                        </p:tgtEl>
                                        <p:attrNameLst>
                                          <p:attrName>style.visibility</p:attrName>
                                        </p:attrNameLst>
                                      </p:cBhvr>
                                      <p:to>
                                        <p:strVal val="visible"/>
                                      </p:to>
                                    </p:set>
                                    <p:animEffect transition="in" filter="fade">
                                      <p:cBhvr>
                                        <p:cTn id="7" dur="1000"/>
                                        <p:tgtEl>
                                          <p:spTgt spid="4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5">
                                            <p:txEl>
                                              <p:pRg st="1" end="1"/>
                                            </p:txEl>
                                          </p:spTgt>
                                        </p:tgtEl>
                                        <p:attrNameLst>
                                          <p:attrName>style.visibility</p:attrName>
                                        </p:attrNameLst>
                                      </p:cBhvr>
                                      <p:to>
                                        <p:strVal val="visible"/>
                                      </p:to>
                                    </p:set>
                                    <p:animEffect transition="in" filter="fade">
                                      <p:cBhvr>
                                        <p:cTn id="12" dur="1000"/>
                                        <p:tgtEl>
                                          <p:spTgt spid="4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5">
                                            <p:txEl>
                                              <p:pRg st="2" end="2"/>
                                            </p:txEl>
                                          </p:spTgt>
                                        </p:tgtEl>
                                        <p:attrNameLst>
                                          <p:attrName>style.visibility</p:attrName>
                                        </p:attrNameLst>
                                      </p:cBhvr>
                                      <p:to>
                                        <p:strVal val="visible"/>
                                      </p:to>
                                    </p:set>
                                    <p:animEffect transition="in" filter="fade">
                                      <p:cBhvr>
                                        <p:cTn id="17" dur="1000"/>
                                        <p:tgtEl>
                                          <p:spTgt spid="4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5">
                                            <p:txEl>
                                              <p:pRg st="3" end="3"/>
                                            </p:txEl>
                                          </p:spTgt>
                                        </p:tgtEl>
                                        <p:attrNameLst>
                                          <p:attrName>style.visibility</p:attrName>
                                        </p:attrNameLst>
                                      </p:cBhvr>
                                      <p:to>
                                        <p:strVal val="visible"/>
                                      </p:to>
                                    </p:set>
                                    <p:animEffect transition="in" filter="fade">
                                      <p:cBhvr>
                                        <p:cTn id="22" dur="1000"/>
                                        <p:tgtEl>
                                          <p:spTgt spid="4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5">
                                            <p:txEl>
                                              <p:pRg st="4" end="4"/>
                                            </p:txEl>
                                          </p:spTgt>
                                        </p:tgtEl>
                                        <p:attrNameLst>
                                          <p:attrName>style.visibility</p:attrName>
                                        </p:attrNameLst>
                                      </p:cBhvr>
                                      <p:to>
                                        <p:strVal val="visible"/>
                                      </p:to>
                                    </p:set>
                                    <p:animEffect transition="in" filter="fade">
                                      <p:cBhvr>
                                        <p:cTn id="27" dur="1000"/>
                                        <p:tgtEl>
                                          <p:spTgt spid="4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146a5880219_0_125"/>
          <p:cNvSpPr txBox="1">
            <a:spLocks noGrp="1"/>
          </p:cNvSpPr>
          <p:nvPr>
            <p:ph type="title"/>
          </p:nvPr>
        </p:nvSpPr>
        <p:spPr>
          <a:xfrm>
            <a:off x="504000" y="1673489"/>
            <a:ext cx="4793700" cy="848700"/>
          </a:xfrm>
          <a:prstGeom prst="rect">
            <a:avLst/>
          </a:prstGeom>
          <a:noFill/>
          <a:ln>
            <a:noFill/>
          </a:ln>
        </p:spPr>
        <p:txBody>
          <a:bodyPr spcFirstLastPara="1" wrap="square" lIns="0" tIns="0" rIns="0" bIns="0" anchor="b" anchorCtr="0">
            <a:noAutofit/>
          </a:bodyPr>
          <a:lstStyle/>
          <a:p>
            <a:pPr marL="0" lvl="0" indent="0" algn="ctr" rtl="0">
              <a:lnSpc>
                <a:spcPct val="104166"/>
              </a:lnSpc>
              <a:spcBef>
                <a:spcPts val="0"/>
              </a:spcBef>
              <a:spcAft>
                <a:spcPts val="0"/>
              </a:spcAft>
              <a:buClr>
                <a:schemeClr val="dk1"/>
              </a:buClr>
              <a:buSzPts val="4800"/>
              <a:buFont typeface="Corbel"/>
              <a:buNone/>
            </a:pPr>
            <a:r>
              <a:rPr lang="en-US"/>
              <a:t>YOUR TURN:</a:t>
            </a:r>
            <a:endParaRPr/>
          </a:p>
        </p:txBody>
      </p:sp>
      <p:sp>
        <p:nvSpPr>
          <p:cNvPr id="431" name="Google Shape;431;g146a5880219_0_125"/>
          <p:cNvSpPr txBox="1">
            <a:spLocks noGrp="1"/>
          </p:cNvSpPr>
          <p:nvPr>
            <p:ph type="body" idx="1"/>
          </p:nvPr>
        </p:nvSpPr>
        <p:spPr>
          <a:xfrm>
            <a:off x="504000" y="2522221"/>
            <a:ext cx="4793700" cy="2493600"/>
          </a:xfrm>
          <a:prstGeom prst="rect">
            <a:avLst/>
          </a:prstGeom>
          <a:noFill/>
          <a:ln>
            <a:noFill/>
          </a:ln>
        </p:spPr>
        <p:txBody>
          <a:bodyPr spcFirstLastPara="1" wrap="square" lIns="0" tIns="0" rIns="0" bIns="0" anchor="t" anchorCtr="0">
            <a:noAutofit/>
          </a:bodyPr>
          <a:lstStyle/>
          <a:p>
            <a:pPr marL="514350" lvl="0" indent="-514350" algn="ctr" rtl="0">
              <a:lnSpc>
                <a:spcPct val="90000"/>
              </a:lnSpc>
              <a:spcBef>
                <a:spcPts val="0"/>
              </a:spcBef>
              <a:spcAft>
                <a:spcPts val="0"/>
              </a:spcAft>
              <a:buClr>
                <a:schemeClr val="dk1"/>
              </a:buClr>
              <a:buSzPts val="3200"/>
              <a:buAutoNum type="arabicPeriod"/>
            </a:pPr>
            <a:r>
              <a:rPr lang="en-US"/>
              <a:t>WHAT’S THE STORY?</a:t>
            </a:r>
            <a:endParaRPr/>
          </a:p>
          <a:p>
            <a:pPr marL="514350" lvl="0" indent="-514350" algn="ctr" rtl="0">
              <a:lnSpc>
                <a:spcPct val="90000"/>
              </a:lnSpc>
              <a:spcBef>
                <a:spcPts val="1000"/>
              </a:spcBef>
              <a:spcAft>
                <a:spcPts val="0"/>
              </a:spcAft>
              <a:buClr>
                <a:schemeClr val="dk1"/>
              </a:buClr>
              <a:buSzPts val="3200"/>
              <a:buAutoNum type="arabicPeriod"/>
            </a:pPr>
            <a:r>
              <a:rPr lang="en-US"/>
              <a:t>WHAT MIGHT BE THE “NOBLE INTENT”?</a:t>
            </a:r>
            <a:endParaRPr/>
          </a:p>
          <a:p>
            <a:pPr marL="514350" lvl="0" indent="-514350" algn="ctr" rtl="0">
              <a:lnSpc>
                <a:spcPct val="90000"/>
              </a:lnSpc>
              <a:spcBef>
                <a:spcPts val="1000"/>
              </a:spcBef>
              <a:spcAft>
                <a:spcPts val="0"/>
              </a:spcAft>
              <a:buClr>
                <a:schemeClr val="dk1"/>
              </a:buClr>
              <a:buSzPts val="3200"/>
              <a:buAutoNum type="arabicPeriod"/>
            </a:pPr>
            <a:r>
              <a:rPr lang="en-US"/>
              <a:t>REFRAME THE STORY.</a:t>
            </a:r>
            <a:endParaRPr/>
          </a:p>
        </p:txBody>
      </p:sp>
      <p:sp>
        <p:nvSpPr>
          <p:cNvPr id="432" name="Google Shape;432;g146a5880219_0_125"/>
          <p:cNvSpPr txBox="1"/>
          <p:nvPr/>
        </p:nvSpPr>
        <p:spPr>
          <a:xfrm>
            <a:off x="7155180" y="396241"/>
            <a:ext cx="4605900" cy="59697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b="0" i="0" u="none" strike="noStrike" cap="none">
                <a:solidFill>
                  <a:schemeClr val="dk1"/>
                </a:solidFill>
                <a:latin typeface="Calibri"/>
                <a:ea typeface="Calibri"/>
                <a:cs typeface="Calibri"/>
                <a:sym typeface="Calibri"/>
              </a:rPr>
              <a:t>What is something that is causing you stress right now?</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3200"/>
              <a:buFont typeface="Arial"/>
              <a:buNone/>
            </a:pPr>
            <a:r>
              <a:rPr lang="en-US" sz="3200" b="0" i="0" u="none" strike="noStrike" cap="none">
                <a:solidFill>
                  <a:schemeClr val="dk1"/>
                </a:solidFill>
                <a:latin typeface="Calibri"/>
                <a:ea typeface="Calibri"/>
                <a:cs typeface="Calibri"/>
                <a:sym typeface="Calibri"/>
              </a:rPr>
              <a:t>Share your stressor with your partner, and together follow the steps to reframe the scenario.</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3200"/>
              <a:buFont typeface="Arial"/>
              <a:buNone/>
            </a:pPr>
            <a:r>
              <a:rPr lang="en-US" sz="3200" b="0" i="0" u="none" strike="noStrike" cap="none">
                <a:solidFill>
                  <a:schemeClr val="dk1"/>
                </a:solidFill>
                <a:latin typeface="Calibri"/>
                <a:ea typeface="Calibri"/>
                <a:cs typeface="Calibri"/>
                <a:sym typeface="Calibri"/>
              </a:rPr>
              <a:t>*Repeat for your partner’s scenario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g1640d1e07e9_0_339"/>
          <p:cNvPicPr preferRelativeResize="0"/>
          <p:nvPr/>
        </p:nvPicPr>
        <p:blipFill>
          <a:blip r:embed="rId3">
            <a:alphaModFix/>
          </a:blip>
          <a:stretch>
            <a:fillRect/>
          </a:stretch>
        </p:blipFill>
        <p:spPr>
          <a:xfrm>
            <a:off x="0" y="-635000"/>
            <a:ext cx="12192001" cy="8128000"/>
          </a:xfrm>
          <a:prstGeom prst="rect">
            <a:avLst/>
          </a:prstGeom>
          <a:noFill/>
          <a:ln>
            <a:noFill/>
          </a:ln>
        </p:spPr>
      </p:pic>
      <p:sp>
        <p:nvSpPr>
          <p:cNvPr id="438" name="Google Shape;438;g1640d1e07e9_0_339"/>
          <p:cNvSpPr txBox="1">
            <a:spLocks noGrp="1"/>
          </p:cNvSpPr>
          <p:nvPr>
            <p:ph type="body" idx="1"/>
          </p:nvPr>
        </p:nvSpPr>
        <p:spPr>
          <a:xfrm>
            <a:off x="2093300" y="4946125"/>
            <a:ext cx="8995800" cy="1431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1100"/>
              </a:spcBef>
              <a:spcAft>
                <a:spcPts val="1100"/>
              </a:spcAft>
              <a:buClr>
                <a:schemeClr val="dk1"/>
              </a:buClr>
              <a:buSzPts val="1100"/>
              <a:buFont typeface="Arial"/>
              <a:buNone/>
            </a:pPr>
            <a:r>
              <a:rPr lang="en-US" sz="2900" b="0">
                <a:latin typeface="Arial"/>
                <a:ea typeface="Arial"/>
                <a:cs typeface="Arial"/>
                <a:sym typeface="Arial"/>
              </a:rPr>
              <a:t>What steps do you take in your practice to increase positive perceptions and help clients / families to feel hopeful?</a:t>
            </a:r>
            <a:endParaRPr sz="5700"/>
          </a:p>
        </p:txBody>
      </p:sp>
      <p:sp>
        <p:nvSpPr>
          <p:cNvPr id="439" name="Google Shape;439;g1640d1e07e9_0_339"/>
          <p:cNvSpPr txBox="1">
            <a:spLocks noGrp="1"/>
          </p:cNvSpPr>
          <p:nvPr>
            <p:ph type="title"/>
          </p:nvPr>
        </p:nvSpPr>
        <p:spPr>
          <a:xfrm>
            <a:off x="694650" y="230875"/>
            <a:ext cx="10802700" cy="983400"/>
          </a:xfrm>
          <a:prstGeom prst="rect">
            <a:avLst/>
          </a:prstGeom>
          <a:noFill/>
          <a:ln>
            <a:noFill/>
          </a:ln>
        </p:spPr>
        <p:txBody>
          <a:bodyPr spcFirstLastPara="1" wrap="square" lIns="0" tIns="0" rIns="0" bIns="0" anchor="b" anchorCtr="0">
            <a:noAutofit/>
          </a:bodyPr>
          <a:lstStyle/>
          <a:p>
            <a:pPr marL="457200" lvl="0" indent="0" algn="l" rtl="0">
              <a:spcBef>
                <a:spcPts val="0"/>
              </a:spcBef>
              <a:spcAft>
                <a:spcPts val="0"/>
              </a:spcAft>
              <a:buNone/>
            </a:pPr>
            <a:r>
              <a:rPr lang="en-US" sz="4000" b="1"/>
              <a:t>2. Expectancy - perception of benefit (hope)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141e5374ded_0_38"/>
          <p:cNvSpPr txBox="1">
            <a:spLocks noGrp="1"/>
          </p:cNvSpPr>
          <p:nvPr>
            <p:ph type="body" idx="1"/>
          </p:nvPr>
        </p:nvSpPr>
        <p:spPr>
          <a:xfrm>
            <a:off x="672475" y="1854075"/>
            <a:ext cx="11195100" cy="4523400"/>
          </a:xfrm>
          <a:prstGeom prst="rect">
            <a:avLst/>
          </a:prstGeom>
          <a:noFill/>
          <a:ln>
            <a:noFill/>
          </a:ln>
        </p:spPr>
        <p:txBody>
          <a:bodyPr spcFirstLastPara="1" wrap="square" lIns="0" tIns="0" rIns="0" bIns="0" anchor="t" anchorCtr="0">
            <a:noAutofit/>
          </a:bodyPr>
          <a:lstStyle/>
          <a:p>
            <a:pPr marL="457200" lvl="0" indent="-457200" algn="l" rtl="0">
              <a:lnSpc>
                <a:spcPct val="90000"/>
              </a:lnSpc>
              <a:spcBef>
                <a:spcPts val="0"/>
              </a:spcBef>
              <a:spcAft>
                <a:spcPts val="0"/>
              </a:spcAft>
              <a:buSzPts val="4000"/>
              <a:buAutoNum type="arabicPeriod"/>
            </a:pPr>
            <a:r>
              <a:rPr lang="en-US" sz="4000"/>
              <a:t>Working relationship - sense of trust and reciprocity</a:t>
            </a:r>
            <a:endParaRPr sz="4000"/>
          </a:p>
          <a:p>
            <a:pPr marL="457200" lvl="0" indent="-457200" algn="l" rtl="0">
              <a:lnSpc>
                <a:spcPct val="90000"/>
              </a:lnSpc>
              <a:spcBef>
                <a:spcPts val="0"/>
              </a:spcBef>
              <a:spcAft>
                <a:spcPts val="0"/>
              </a:spcAft>
              <a:buSzPts val="4000"/>
              <a:buAutoNum type="arabicPeriod"/>
            </a:pPr>
            <a:r>
              <a:rPr lang="en-US" sz="4000"/>
              <a:t>Expectancy - perception of benefit (hope)</a:t>
            </a:r>
            <a:endParaRPr sz="4000"/>
          </a:p>
          <a:p>
            <a:pPr marL="457200" lvl="0" indent="-457200" algn="l" rtl="0">
              <a:lnSpc>
                <a:spcPct val="90000"/>
              </a:lnSpc>
              <a:spcBef>
                <a:spcPts val="0"/>
              </a:spcBef>
              <a:spcAft>
                <a:spcPts val="0"/>
              </a:spcAft>
              <a:buSzPts val="4000"/>
              <a:buAutoNum type="arabicPeriod"/>
            </a:pPr>
            <a:r>
              <a:rPr lang="en-US" sz="4000">
                <a:highlight>
                  <a:srgbClr val="FFFF00"/>
                </a:highlight>
              </a:rPr>
              <a:t>Receptivity - openness to receiving help and recognition of problems</a:t>
            </a:r>
            <a:endParaRPr sz="4000">
              <a:highlight>
                <a:srgbClr val="FFFF00"/>
              </a:highlight>
            </a:endParaRPr>
          </a:p>
          <a:p>
            <a:pPr marL="457200" lvl="0" indent="-457200" algn="l" rtl="0">
              <a:lnSpc>
                <a:spcPct val="90000"/>
              </a:lnSpc>
              <a:spcBef>
                <a:spcPts val="0"/>
              </a:spcBef>
              <a:spcAft>
                <a:spcPts val="0"/>
              </a:spcAft>
              <a:buSzPts val="4000"/>
              <a:buAutoNum type="arabicPeriod"/>
            </a:pPr>
            <a:r>
              <a:rPr lang="en-US" sz="4000"/>
              <a:t>Investment - commitment to the process through participation in service planning, goal setting and initiating and seeking help</a:t>
            </a:r>
            <a:endParaRPr sz="4000"/>
          </a:p>
          <a:p>
            <a:pPr marL="457200" lvl="0" indent="0" algn="l" rtl="0">
              <a:lnSpc>
                <a:spcPct val="90000"/>
              </a:lnSpc>
              <a:spcBef>
                <a:spcPts val="0"/>
              </a:spcBef>
              <a:spcAft>
                <a:spcPts val="0"/>
              </a:spcAft>
              <a:buNone/>
            </a:pPr>
            <a:endParaRPr sz="4000"/>
          </a:p>
          <a:p>
            <a:pPr marL="457200" lvl="0" indent="0" algn="l" rtl="0">
              <a:lnSpc>
                <a:spcPct val="90000"/>
              </a:lnSpc>
              <a:spcBef>
                <a:spcPts val="0"/>
              </a:spcBef>
              <a:spcAft>
                <a:spcPts val="0"/>
              </a:spcAft>
              <a:buNone/>
            </a:pPr>
            <a:endParaRPr sz="4000"/>
          </a:p>
        </p:txBody>
      </p:sp>
      <p:sp>
        <p:nvSpPr>
          <p:cNvPr id="445" name="Google Shape;445;g141e5374ded_0_38"/>
          <p:cNvSpPr txBox="1">
            <a:spLocks noGrp="1"/>
          </p:cNvSpPr>
          <p:nvPr>
            <p:ph type="title"/>
          </p:nvPr>
        </p:nvSpPr>
        <p:spPr>
          <a:xfrm>
            <a:off x="360000" y="360000"/>
            <a:ext cx="10802700" cy="983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262626"/>
              </a:buClr>
              <a:buSzPts val="4800"/>
              <a:buFont typeface="Corbel"/>
              <a:buNone/>
            </a:pPr>
            <a:r>
              <a:rPr lang="en-US"/>
              <a:t> </a:t>
            </a:r>
            <a:r>
              <a:rPr lang="en-US" sz="6500" b="1"/>
              <a:t>Engagement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g167d437efd1_0_35"/>
          <p:cNvPicPr preferRelativeResize="0"/>
          <p:nvPr/>
        </p:nvPicPr>
        <p:blipFill>
          <a:blip r:embed="rId3">
            <a:alphaModFix/>
          </a:blip>
          <a:stretch>
            <a:fillRect/>
          </a:stretch>
        </p:blipFill>
        <p:spPr>
          <a:xfrm>
            <a:off x="1971500" y="789103"/>
            <a:ext cx="8656625" cy="5779800"/>
          </a:xfrm>
          <a:prstGeom prst="rect">
            <a:avLst/>
          </a:prstGeom>
          <a:noFill/>
          <a:ln>
            <a:noFill/>
          </a:ln>
        </p:spPr>
      </p:pic>
      <p:sp>
        <p:nvSpPr>
          <p:cNvPr id="451" name="Google Shape;451;g167d437efd1_0_35"/>
          <p:cNvSpPr txBox="1">
            <a:spLocks noGrp="1"/>
          </p:cNvSpPr>
          <p:nvPr>
            <p:ph type="body" idx="4294967295"/>
          </p:nvPr>
        </p:nvSpPr>
        <p:spPr>
          <a:xfrm>
            <a:off x="195175" y="1748550"/>
            <a:ext cx="4294200" cy="33609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1100"/>
              </a:spcBef>
              <a:spcAft>
                <a:spcPts val="0"/>
              </a:spcAft>
              <a:buClr>
                <a:schemeClr val="dk1"/>
              </a:buClr>
              <a:buSzPts val="1100"/>
              <a:buFont typeface="Arial"/>
              <a:buNone/>
            </a:pPr>
            <a:r>
              <a:rPr lang="en-US" sz="4000"/>
              <a:t>If a person or family is not receptive to our services or to change, what do we call them?</a:t>
            </a:r>
            <a:endParaRPr sz="4000"/>
          </a:p>
          <a:p>
            <a:pPr marL="0" lvl="0" indent="0" algn="ctr" rtl="0">
              <a:lnSpc>
                <a:spcPct val="100000"/>
              </a:lnSpc>
              <a:spcBef>
                <a:spcPts val="1100"/>
              </a:spcBef>
              <a:spcAft>
                <a:spcPts val="0"/>
              </a:spcAft>
              <a:buClr>
                <a:schemeClr val="dk1"/>
              </a:buClr>
              <a:buSzPts val="1100"/>
              <a:buFont typeface="Arial"/>
              <a:buNone/>
            </a:pPr>
            <a:r>
              <a:rPr lang="en-US" sz="4800"/>
              <a:t>Resistant!</a:t>
            </a:r>
            <a:r>
              <a:rPr lang="en-US" sz="4000"/>
              <a:t>  </a:t>
            </a:r>
            <a:endParaRPr sz="4000"/>
          </a:p>
          <a:p>
            <a:pPr marL="457200" lvl="0" indent="0" algn="l" rtl="0">
              <a:lnSpc>
                <a:spcPct val="90000"/>
              </a:lnSpc>
              <a:spcBef>
                <a:spcPts val="1100"/>
              </a:spcBef>
              <a:spcAft>
                <a:spcPts val="0"/>
              </a:spcAft>
              <a:buNone/>
            </a:pPr>
            <a:endParaRPr sz="4000"/>
          </a:p>
        </p:txBody>
      </p:sp>
      <p:sp>
        <p:nvSpPr>
          <p:cNvPr id="452" name="Google Shape;452;g167d437efd1_0_35"/>
          <p:cNvSpPr txBox="1">
            <a:spLocks noGrp="1"/>
          </p:cNvSpPr>
          <p:nvPr>
            <p:ph type="title" idx="4294967295"/>
          </p:nvPr>
        </p:nvSpPr>
        <p:spPr>
          <a:xfrm>
            <a:off x="331300" y="363075"/>
            <a:ext cx="10802700" cy="983400"/>
          </a:xfrm>
          <a:prstGeom prst="rect">
            <a:avLst/>
          </a:prstGeom>
          <a:noFill/>
          <a:ln>
            <a:noFill/>
          </a:ln>
        </p:spPr>
        <p:txBody>
          <a:bodyPr spcFirstLastPara="1" wrap="square" lIns="0" tIns="0" rIns="0" bIns="0" anchor="b" anchorCtr="0">
            <a:noAutofit/>
          </a:bodyPr>
          <a:lstStyle/>
          <a:p>
            <a:pPr marL="457200" lvl="0" indent="0" algn="l" rtl="0">
              <a:spcBef>
                <a:spcPts val="0"/>
              </a:spcBef>
              <a:spcAft>
                <a:spcPts val="0"/>
              </a:spcAft>
              <a:buNone/>
            </a:pPr>
            <a:r>
              <a:rPr lang="en-US" sz="4000" b="1"/>
              <a:t>3. Receptivity - openness to receiving help and recognition of problems</a:t>
            </a:r>
            <a:endParaRPr sz="4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1">
                                            <p:txEl>
                                              <p:pRg st="0" end="0"/>
                                            </p:txEl>
                                          </p:spTgt>
                                        </p:tgtEl>
                                        <p:attrNameLst>
                                          <p:attrName>style.visibility</p:attrName>
                                        </p:attrNameLst>
                                      </p:cBhvr>
                                      <p:to>
                                        <p:strVal val="visible"/>
                                      </p:to>
                                    </p:set>
                                    <p:animEffect transition="in" filter="fade">
                                      <p:cBhvr>
                                        <p:cTn id="7" dur="1000"/>
                                        <p:tgtEl>
                                          <p:spTgt spid="4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xEl>
                                              <p:pRg st="1" end="1"/>
                                            </p:txEl>
                                          </p:spTgt>
                                        </p:tgtEl>
                                        <p:attrNameLst>
                                          <p:attrName>style.visibility</p:attrName>
                                        </p:attrNameLst>
                                      </p:cBhvr>
                                      <p:to>
                                        <p:strVal val="visible"/>
                                      </p:to>
                                    </p:set>
                                    <p:animEffect transition="in" filter="fade">
                                      <p:cBhvr>
                                        <p:cTn id="12" dur="1000"/>
                                        <p:tgtEl>
                                          <p:spTgt spid="4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1">
                                            <p:txEl>
                                              <p:pRg st="2" end="2"/>
                                            </p:txEl>
                                          </p:spTgt>
                                        </p:tgtEl>
                                        <p:attrNameLst>
                                          <p:attrName>style.visibility</p:attrName>
                                        </p:attrNameLst>
                                      </p:cBhvr>
                                      <p:to>
                                        <p:strVal val="visible"/>
                                      </p:to>
                                    </p:set>
                                    <p:animEffect transition="in" filter="fade">
                                      <p:cBhvr>
                                        <p:cTn id="17" dur="1000"/>
                                        <p:tgtEl>
                                          <p:spTgt spid="4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167d437efd1_0_45"/>
          <p:cNvSpPr txBox="1">
            <a:spLocks noGrp="1"/>
          </p:cNvSpPr>
          <p:nvPr>
            <p:ph type="body" idx="1"/>
          </p:nvPr>
        </p:nvSpPr>
        <p:spPr>
          <a:xfrm>
            <a:off x="410400" y="0"/>
            <a:ext cx="11371200" cy="57207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800">
                <a:latin typeface="Times New Roman"/>
                <a:ea typeface="Times New Roman"/>
                <a:cs typeface="Times New Roman"/>
                <a:sym typeface="Times New Roman"/>
              </a:rPr>
              <a:t>Change Questionnaire </a:t>
            </a:r>
            <a:endParaRPr sz="2800" b="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2400" b="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US" sz="2600" b="0">
                <a:latin typeface="Times New Roman"/>
                <a:ea typeface="Times New Roman"/>
                <a:cs typeface="Times New Roman"/>
                <a:sym typeface="Times New Roman"/>
              </a:rPr>
              <a:t>Think of a time when you were forced to change. </a:t>
            </a:r>
            <a:r>
              <a:rPr lang="en-US" sz="2600">
                <a:latin typeface="Times New Roman"/>
                <a:ea typeface="Times New Roman"/>
                <a:cs typeface="Times New Roman"/>
                <a:sym typeface="Times New Roman"/>
              </a:rPr>
              <a:t>You will not be asked to talk about your situation, just your behaviors and interactions with others that followed. </a:t>
            </a:r>
            <a:endParaRPr sz="2600" b="0">
              <a:latin typeface="Times New Roman"/>
              <a:ea typeface="Times New Roman"/>
              <a:cs typeface="Times New Roman"/>
              <a:sym typeface="Times New Roman"/>
            </a:endParaRPr>
          </a:p>
          <a:p>
            <a:pPr marL="342900" lvl="0" indent="-393700" algn="l" rtl="0">
              <a:lnSpc>
                <a:spcPct val="100000"/>
              </a:lnSpc>
              <a:spcBef>
                <a:spcPts val="0"/>
              </a:spcBef>
              <a:spcAft>
                <a:spcPts val="0"/>
              </a:spcAft>
              <a:buClr>
                <a:schemeClr val="dk1"/>
              </a:buClr>
              <a:buSzPts val="2600"/>
              <a:buFont typeface="Times New Roman"/>
              <a:buChar char="●"/>
            </a:pPr>
            <a:r>
              <a:rPr lang="en-US" sz="2600" b="0">
                <a:latin typeface="Times New Roman"/>
                <a:ea typeface="Times New Roman"/>
                <a:cs typeface="Times New Roman"/>
                <a:sym typeface="Times New Roman"/>
              </a:rPr>
              <a:t>The situation: </a:t>
            </a:r>
            <a:endParaRPr sz="2600" b="0">
              <a:latin typeface="Times New Roman"/>
              <a:ea typeface="Times New Roman"/>
              <a:cs typeface="Times New Roman"/>
              <a:sym typeface="Times New Roman"/>
            </a:endParaRPr>
          </a:p>
          <a:p>
            <a:pPr marL="228600" lvl="0" indent="0" algn="l" rtl="0">
              <a:lnSpc>
                <a:spcPct val="100000"/>
              </a:lnSpc>
              <a:spcBef>
                <a:spcPts val="0"/>
              </a:spcBef>
              <a:spcAft>
                <a:spcPts val="0"/>
              </a:spcAft>
              <a:buNone/>
            </a:pPr>
            <a:endParaRPr sz="2600" b="0">
              <a:latin typeface="Times New Roman"/>
              <a:ea typeface="Times New Roman"/>
              <a:cs typeface="Times New Roman"/>
              <a:sym typeface="Times New Roman"/>
            </a:endParaRPr>
          </a:p>
          <a:p>
            <a:pPr marL="342900" lvl="0" indent="-393700" algn="l" rtl="0">
              <a:lnSpc>
                <a:spcPct val="100000"/>
              </a:lnSpc>
              <a:spcBef>
                <a:spcPts val="0"/>
              </a:spcBef>
              <a:spcAft>
                <a:spcPts val="0"/>
              </a:spcAft>
              <a:buClr>
                <a:schemeClr val="dk1"/>
              </a:buClr>
              <a:buSzPts val="2600"/>
              <a:buFont typeface="Times New Roman"/>
              <a:buChar char="●"/>
            </a:pPr>
            <a:r>
              <a:rPr lang="en-US" sz="2600" b="0">
                <a:latin typeface="Times New Roman"/>
                <a:ea typeface="Times New Roman"/>
                <a:cs typeface="Times New Roman"/>
                <a:sym typeface="Times New Roman"/>
              </a:rPr>
              <a:t>How did you show your resistance? How did you behave? </a:t>
            </a:r>
            <a:endParaRPr sz="2600" b="0">
              <a:latin typeface="Times New Roman"/>
              <a:ea typeface="Times New Roman"/>
              <a:cs typeface="Times New Roman"/>
              <a:sym typeface="Times New Roman"/>
            </a:endParaRPr>
          </a:p>
          <a:p>
            <a:pPr marL="228600" lvl="0" indent="0" algn="l" rtl="0">
              <a:lnSpc>
                <a:spcPct val="100000"/>
              </a:lnSpc>
              <a:spcBef>
                <a:spcPts val="0"/>
              </a:spcBef>
              <a:spcAft>
                <a:spcPts val="0"/>
              </a:spcAft>
              <a:buNone/>
            </a:pPr>
            <a:endParaRPr sz="2600" b="0">
              <a:latin typeface="Times New Roman"/>
              <a:ea typeface="Times New Roman"/>
              <a:cs typeface="Times New Roman"/>
              <a:sym typeface="Times New Roman"/>
            </a:endParaRPr>
          </a:p>
          <a:p>
            <a:pPr marL="342900" lvl="0" indent="-393700" algn="l" rtl="0">
              <a:lnSpc>
                <a:spcPct val="100000"/>
              </a:lnSpc>
              <a:spcBef>
                <a:spcPts val="0"/>
              </a:spcBef>
              <a:spcAft>
                <a:spcPts val="0"/>
              </a:spcAft>
              <a:buClr>
                <a:schemeClr val="dk1"/>
              </a:buClr>
              <a:buSzPts val="2600"/>
              <a:buFont typeface="Times New Roman"/>
              <a:buChar char="●"/>
            </a:pPr>
            <a:r>
              <a:rPr lang="en-US" sz="2600" b="0">
                <a:latin typeface="Times New Roman"/>
                <a:ea typeface="Times New Roman"/>
                <a:cs typeface="Times New Roman"/>
                <a:sym typeface="Times New Roman"/>
              </a:rPr>
              <a:t>How did people help you work through it? What did they do or say, and how did they do or say it? What did others say or do that didn't help? </a:t>
            </a:r>
            <a:endParaRPr sz="2600" b="0">
              <a:latin typeface="Times New Roman"/>
              <a:ea typeface="Times New Roman"/>
              <a:cs typeface="Times New Roman"/>
              <a:sym typeface="Times New Roman"/>
            </a:endParaRPr>
          </a:p>
          <a:p>
            <a:pPr marL="228600" lvl="0" indent="0" algn="l" rtl="0">
              <a:lnSpc>
                <a:spcPct val="100000"/>
              </a:lnSpc>
              <a:spcBef>
                <a:spcPts val="0"/>
              </a:spcBef>
              <a:spcAft>
                <a:spcPts val="0"/>
              </a:spcAft>
              <a:buNone/>
            </a:pPr>
            <a:endParaRPr sz="2600" b="0">
              <a:latin typeface="Times New Roman"/>
              <a:ea typeface="Times New Roman"/>
              <a:cs typeface="Times New Roman"/>
              <a:sym typeface="Times New Roman"/>
            </a:endParaRPr>
          </a:p>
          <a:p>
            <a:pPr marL="347345" lvl="0" indent="-393700" algn="l" rtl="0">
              <a:lnSpc>
                <a:spcPct val="100000"/>
              </a:lnSpc>
              <a:spcBef>
                <a:spcPts val="0"/>
              </a:spcBef>
              <a:spcAft>
                <a:spcPts val="0"/>
              </a:spcAft>
              <a:buClr>
                <a:schemeClr val="dk1"/>
              </a:buClr>
              <a:buSzPts val="2600"/>
              <a:buFont typeface="Times New Roman"/>
              <a:buChar char="●"/>
            </a:pPr>
            <a:r>
              <a:rPr lang="en-US" sz="2600" b="0">
                <a:latin typeface="Times New Roman"/>
                <a:ea typeface="Times New Roman"/>
                <a:cs typeface="Times New Roman"/>
                <a:sym typeface="Times New Roman"/>
              </a:rPr>
              <a:t>Resistance always has a purpose. What was the positive intent of your resistance? What was going on with you that needed to be taken care of? What made the resistance useful to you at the time? </a:t>
            </a:r>
            <a:endParaRPr sz="2600" b="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2000" b="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2000" b="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300" b="0">
                <a:latin typeface="Arial"/>
                <a:ea typeface="Arial"/>
                <a:cs typeface="Arial"/>
                <a:sym typeface="Arial"/>
              </a:rPr>
              <a:t>Source: Alderson, J. &amp; Jarvis, S. (1999). </a:t>
            </a:r>
            <a:r>
              <a:rPr lang="en-US" sz="1300" b="0" i="1">
                <a:latin typeface="Arial"/>
                <a:ea typeface="Arial"/>
                <a:cs typeface="Arial"/>
                <a:sym typeface="Arial"/>
              </a:rPr>
              <a:t>Introduction to supervision for child welfare [curriculum]</a:t>
            </a:r>
            <a:r>
              <a:rPr lang="en-US" sz="1300" b="0">
                <a:latin typeface="Arial"/>
                <a:ea typeface="Arial"/>
                <a:cs typeface="Arial"/>
                <a:sym typeface="Arial"/>
              </a:rPr>
              <a:t>. Chapel Hill, NC: UNC-Chapel Hill School of Social Work.</a:t>
            </a:r>
            <a:endParaRPr sz="1300" b="0">
              <a:latin typeface="Arial"/>
              <a:ea typeface="Arial"/>
              <a:cs typeface="Arial"/>
              <a:sym typeface="Arial"/>
            </a:endParaRPr>
          </a:p>
          <a:p>
            <a:pPr marL="0" lvl="0" indent="0" algn="l" rtl="0">
              <a:lnSpc>
                <a:spcPct val="100000"/>
              </a:lnSpc>
              <a:spcBef>
                <a:spcPts val="1100"/>
              </a:spcBef>
              <a:spcAft>
                <a:spcPts val="0"/>
              </a:spcAft>
              <a:buClr>
                <a:schemeClr val="dk1"/>
              </a:buClr>
              <a:buSzPts val="1100"/>
              <a:buFont typeface="Arial"/>
              <a:buNone/>
            </a:pPr>
            <a:endParaRPr sz="4000"/>
          </a:p>
          <a:p>
            <a:pPr marL="457200" lvl="0" indent="0" algn="l" rtl="0">
              <a:lnSpc>
                <a:spcPct val="90000"/>
              </a:lnSpc>
              <a:spcBef>
                <a:spcPts val="1100"/>
              </a:spcBef>
              <a:spcAft>
                <a:spcPts val="0"/>
              </a:spcAft>
              <a:buNone/>
            </a:pPr>
            <a:endParaRPr sz="4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g167d437efd1_0_50"/>
          <p:cNvPicPr preferRelativeResize="0"/>
          <p:nvPr/>
        </p:nvPicPr>
        <p:blipFill>
          <a:blip r:embed="rId3">
            <a:alphaModFix/>
          </a:blip>
          <a:stretch>
            <a:fillRect/>
          </a:stretch>
        </p:blipFill>
        <p:spPr>
          <a:xfrm>
            <a:off x="2727700" y="0"/>
            <a:ext cx="8778240" cy="6858000"/>
          </a:xfrm>
          <a:prstGeom prst="rect">
            <a:avLst/>
          </a:prstGeom>
          <a:noFill/>
          <a:ln>
            <a:noFill/>
          </a:ln>
        </p:spPr>
      </p:pic>
      <p:sp>
        <p:nvSpPr>
          <p:cNvPr id="463" name="Google Shape;463;g167d437efd1_0_50"/>
          <p:cNvSpPr txBox="1">
            <a:spLocks noGrp="1"/>
          </p:cNvSpPr>
          <p:nvPr>
            <p:ph type="title" idx="4294967295"/>
          </p:nvPr>
        </p:nvSpPr>
        <p:spPr>
          <a:xfrm>
            <a:off x="127850" y="3238600"/>
            <a:ext cx="3886200" cy="983400"/>
          </a:xfrm>
          <a:prstGeom prst="rect">
            <a:avLst/>
          </a:prstGeom>
          <a:noFill/>
          <a:ln>
            <a:noFill/>
          </a:ln>
        </p:spPr>
        <p:txBody>
          <a:bodyPr spcFirstLastPara="1" wrap="square" lIns="0" tIns="0" rIns="0" bIns="0" anchor="b" anchorCtr="0">
            <a:noAutofit/>
          </a:bodyPr>
          <a:lstStyle/>
          <a:p>
            <a:pPr marL="457200" lvl="0" indent="0" algn="ctr" rtl="0">
              <a:spcBef>
                <a:spcPts val="0"/>
              </a:spcBef>
              <a:spcAft>
                <a:spcPts val="0"/>
              </a:spcAft>
              <a:buNone/>
            </a:pPr>
            <a:r>
              <a:rPr lang="en-US" sz="4000" b="1"/>
              <a:t>What do we do with resistance?  </a:t>
            </a:r>
            <a:endParaRPr sz="4000" b="1"/>
          </a:p>
        </p:txBody>
      </p:sp>
      <p:sp>
        <p:nvSpPr>
          <p:cNvPr id="464" name="Google Shape;464;g167d437efd1_0_50"/>
          <p:cNvSpPr txBox="1">
            <a:spLocks noGrp="1"/>
          </p:cNvSpPr>
          <p:nvPr>
            <p:ph type="sldNum" idx="12"/>
          </p:nvPr>
        </p:nvSpPr>
        <p:spPr>
          <a:xfrm>
            <a:off x="0" y="0"/>
            <a:ext cx="3000000" cy="3000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g167d437efd1_0_60"/>
          <p:cNvPicPr preferRelativeResize="0"/>
          <p:nvPr/>
        </p:nvPicPr>
        <p:blipFill>
          <a:blip r:embed="rId3">
            <a:alphaModFix/>
          </a:blip>
          <a:stretch>
            <a:fillRect/>
          </a:stretch>
        </p:blipFill>
        <p:spPr>
          <a:xfrm>
            <a:off x="775863" y="3414625"/>
            <a:ext cx="10071774" cy="5035900"/>
          </a:xfrm>
          <a:prstGeom prst="rect">
            <a:avLst/>
          </a:prstGeom>
          <a:noFill/>
          <a:ln>
            <a:noFill/>
          </a:ln>
        </p:spPr>
      </p:pic>
      <p:sp>
        <p:nvSpPr>
          <p:cNvPr id="470" name="Google Shape;470;g167d437efd1_0_60"/>
          <p:cNvSpPr txBox="1">
            <a:spLocks noGrp="1"/>
          </p:cNvSpPr>
          <p:nvPr>
            <p:ph type="body" idx="1"/>
          </p:nvPr>
        </p:nvSpPr>
        <p:spPr>
          <a:xfrm>
            <a:off x="410400" y="1748550"/>
            <a:ext cx="11371200" cy="3360900"/>
          </a:xfrm>
          <a:prstGeom prst="rect">
            <a:avLst/>
          </a:prstGeom>
          <a:noFill/>
          <a:ln>
            <a:noFill/>
          </a:ln>
        </p:spPr>
        <p:txBody>
          <a:bodyPr spcFirstLastPara="1" wrap="square" lIns="0" tIns="0" rIns="0" bIns="0" anchor="t" anchorCtr="0">
            <a:noAutofit/>
          </a:bodyPr>
          <a:lstStyle/>
          <a:p>
            <a:pPr marL="457200" lvl="0" indent="0" algn="l" rtl="0">
              <a:spcBef>
                <a:spcPts val="0"/>
              </a:spcBef>
              <a:spcAft>
                <a:spcPts val="0"/>
              </a:spcAft>
              <a:buClr>
                <a:schemeClr val="dk1"/>
              </a:buClr>
              <a:buSzPts val="1100"/>
              <a:buFont typeface="Arial"/>
              <a:buNone/>
            </a:pPr>
            <a:r>
              <a:rPr lang="en-US" sz="4000"/>
              <a:t>Scaling questions - </a:t>
            </a:r>
            <a:endParaRPr sz="4000"/>
          </a:p>
          <a:p>
            <a:pPr marL="457200" lvl="0" indent="0" algn="l" rtl="0">
              <a:spcBef>
                <a:spcPts val="0"/>
              </a:spcBef>
              <a:spcAft>
                <a:spcPts val="0"/>
              </a:spcAft>
              <a:buClr>
                <a:schemeClr val="dk1"/>
              </a:buClr>
              <a:buSzPts val="1100"/>
              <a:buFont typeface="Arial"/>
              <a:buNone/>
            </a:pPr>
            <a:r>
              <a:rPr lang="en-US" sz="4000"/>
              <a:t>On a scale of 1-10 how important is this for you and your family?</a:t>
            </a:r>
            <a:endParaRPr sz="4000"/>
          </a:p>
          <a:p>
            <a:pPr marL="457200" lvl="0" indent="0" algn="l" rtl="0">
              <a:spcBef>
                <a:spcPts val="0"/>
              </a:spcBef>
              <a:spcAft>
                <a:spcPts val="0"/>
              </a:spcAft>
              <a:buClr>
                <a:schemeClr val="dk1"/>
              </a:buClr>
              <a:buSzPts val="1100"/>
              <a:buFont typeface="Arial"/>
              <a:buNone/>
            </a:pPr>
            <a:r>
              <a:rPr lang="en-US" sz="4000"/>
              <a:t>On a scale of 1-10, how confident are you that this will help your family improve?</a:t>
            </a:r>
            <a:endParaRPr sz="4100"/>
          </a:p>
          <a:p>
            <a:pPr marL="457200" lvl="0" indent="0" algn="l" rtl="0">
              <a:spcBef>
                <a:spcPts val="0"/>
              </a:spcBef>
              <a:spcAft>
                <a:spcPts val="0"/>
              </a:spcAft>
              <a:buClr>
                <a:schemeClr val="dk1"/>
              </a:buClr>
              <a:buSzPts val="1100"/>
              <a:buFont typeface="Arial"/>
              <a:buNone/>
            </a:pPr>
            <a:endParaRPr sz="4000"/>
          </a:p>
          <a:p>
            <a:pPr marL="457200" lvl="0" indent="0" algn="l" rtl="0">
              <a:spcBef>
                <a:spcPts val="0"/>
              </a:spcBef>
              <a:spcAft>
                <a:spcPts val="0"/>
              </a:spcAft>
              <a:buClr>
                <a:schemeClr val="dk1"/>
              </a:buClr>
              <a:buSzPts val="1100"/>
              <a:buFont typeface="Arial"/>
              <a:buNone/>
            </a:pPr>
            <a:endParaRPr sz="4000"/>
          </a:p>
          <a:p>
            <a:pPr marL="457200" lvl="0" indent="0" algn="l" rtl="0">
              <a:lnSpc>
                <a:spcPct val="90000"/>
              </a:lnSpc>
              <a:spcBef>
                <a:spcPts val="0"/>
              </a:spcBef>
              <a:spcAft>
                <a:spcPts val="0"/>
              </a:spcAft>
              <a:buNone/>
            </a:pPr>
            <a:endParaRPr sz="4000"/>
          </a:p>
        </p:txBody>
      </p:sp>
      <p:sp>
        <p:nvSpPr>
          <p:cNvPr id="471" name="Google Shape;471;g167d437efd1_0_60"/>
          <p:cNvSpPr txBox="1">
            <a:spLocks noGrp="1"/>
          </p:cNvSpPr>
          <p:nvPr>
            <p:ph type="title"/>
          </p:nvPr>
        </p:nvSpPr>
        <p:spPr>
          <a:xfrm>
            <a:off x="410400" y="162200"/>
            <a:ext cx="10802700" cy="983400"/>
          </a:xfrm>
          <a:prstGeom prst="rect">
            <a:avLst/>
          </a:prstGeom>
          <a:noFill/>
          <a:ln>
            <a:noFill/>
          </a:ln>
        </p:spPr>
        <p:txBody>
          <a:bodyPr spcFirstLastPara="1" wrap="square" lIns="0" tIns="0" rIns="0" bIns="0" anchor="b" anchorCtr="0">
            <a:noAutofit/>
          </a:bodyPr>
          <a:lstStyle/>
          <a:p>
            <a:pPr marL="457200" lvl="0" indent="0" algn="l" rtl="0">
              <a:spcBef>
                <a:spcPts val="0"/>
              </a:spcBef>
              <a:spcAft>
                <a:spcPts val="0"/>
              </a:spcAft>
              <a:buNone/>
            </a:pPr>
            <a:r>
              <a:rPr lang="en-US" sz="4000" b="1"/>
              <a:t>What do we do with resistance?  </a:t>
            </a:r>
            <a:endParaRPr sz="40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141e5374ded_0_43"/>
          <p:cNvSpPr txBox="1">
            <a:spLocks noGrp="1"/>
          </p:cNvSpPr>
          <p:nvPr>
            <p:ph type="body" idx="1"/>
          </p:nvPr>
        </p:nvSpPr>
        <p:spPr>
          <a:xfrm>
            <a:off x="672475" y="1854075"/>
            <a:ext cx="11195100" cy="4523400"/>
          </a:xfrm>
          <a:prstGeom prst="rect">
            <a:avLst/>
          </a:prstGeom>
          <a:noFill/>
          <a:ln>
            <a:noFill/>
          </a:ln>
        </p:spPr>
        <p:txBody>
          <a:bodyPr spcFirstLastPara="1" wrap="square" lIns="0" tIns="0" rIns="0" bIns="0" anchor="t" anchorCtr="0">
            <a:noAutofit/>
          </a:bodyPr>
          <a:lstStyle/>
          <a:p>
            <a:pPr marL="457200" lvl="0" indent="-457200" algn="l" rtl="0">
              <a:lnSpc>
                <a:spcPct val="90000"/>
              </a:lnSpc>
              <a:spcBef>
                <a:spcPts val="0"/>
              </a:spcBef>
              <a:spcAft>
                <a:spcPts val="0"/>
              </a:spcAft>
              <a:buSzPts val="4000"/>
              <a:buAutoNum type="arabicPeriod"/>
            </a:pPr>
            <a:r>
              <a:rPr lang="en-US" sz="4000"/>
              <a:t>Working relationship - sense of trust and reciprocity</a:t>
            </a:r>
            <a:endParaRPr sz="4000"/>
          </a:p>
          <a:p>
            <a:pPr marL="457200" lvl="0" indent="-457200" algn="l" rtl="0">
              <a:lnSpc>
                <a:spcPct val="90000"/>
              </a:lnSpc>
              <a:spcBef>
                <a:spcPts val="0"/>
              </a:spcBef>
              <a:spcAft>
                <a:spcPts val="0"/>
              </a:spcAft>
              <a:buSzPts val="4000"/>
              <a:buAutoNum type="arabicPeriod"/>
            </a:pPr>
            <a:r>
              <a:rPr lang="en-US" sz="4000"/>
              <a:t>Expectancy - perception of benefit (hope)</a:t>
            </a:r>
            <a:endParaRPr sz="4000"/>
          </a:p>
          <a:p>
            <a:pPr marL="457200" lvl="0" indent="-457200" algn="l" rtl="0">
              <a:lnSpc>
                <a:spcPct val="90000"/>
              </a:lnSpc>
              <a:spcBef>
                <a:spcPts val="0"/>
              </a:spcBef>
              <a:spcAft>
                <a:spcPts val="0"/>
              </a:spcAft>
              <a:buSzPts val="4000"/>
              <a:buAutoNum type="arabicPeriod"/>
            </a:pPr>
            <a:r>
              <a:rPr lang="en-US" sz="4000"/>
              <a:t>Receptivity - openness to receiving help and recognition of problems</a:t>
            </a:r>
            <a:endParaRPr sz="4000"/>
          </a:p>
          <a:p>
            <a:pPr marL="457200" lvl="0" indent="-457200" algn="l" rtl="0">
              <a:lnSpc>
                <a:spcPct val="90000"/>
              </a:lnSpc>
              <a:spcBef>
                <a:spcPts val="0"/>
              </a:spcBef>
              <a:spcAft>
                <a:spcPts val="0"/>
              </a:spcAft>
              <a:buSzPts val="4000"/>
              <a:buAutoNum type="arabicPeriod"/>
            </a:pPr>
            <a:r>
              <a:rPr lang="en-US" sz="4000">
                <a:highlight>
                  <a:srgbClr val="FFFF00"/>
                </a:highlight>
              </a:rPr>
              <a:t>Investment - commitment to the process through participation in service planning, goal setting and initiating and seeking help</a:t>
            </a:r>
            <a:endParaRPr sz="4000">
              <a:highlight>
                <a:srgbClr val="FFFF00"/>
              </a:highlight>
            </a:endParaRPr>
          </a:p>
          <a:p>
            <a:pPr marL="457200" lvl="0" indent="0" algn="l" rtl="0">
              <a:lnSpc>
                <a:spcPct val="90000"/>
              </a:lnSpc>
              <a:spcBef>
                <a:spcPts val="0"/>
              </a:spcBef>
              <a:spcAft>
                <a:spcPts val="0"/>
              </a:spcAft>
              <a:buNone/>
            </a:pPr>
            <a:endParaRPr sz="4000"/>
          </a:p>
          <a:p>
            <a:pPr marL="457200" lvl="0" indent="0" algn="l" rtl="0">
              <a:lnSpc>
                <a:spcPct val="90000"/>
              </a:lnSpc>
              <a:spcBef>
                <a:spcPts val="0"/>
              </a:spcBef>
              <a:spcAft>
                <a:spcPts val="0"/>
              </a:spcAft>
              <a:buNone/>
            </a:pPr>
            <a:endParaRPr sz="4000"/>
          </a:p>
        </p:txBody>
      </p:sp>
      <p:sp>
        <p:nvSpPr>
          <p:cNvPr id="477" name="Google Shape;477;g141e5374ded_0_43"/>
          <p:cNvSpPr txBox="1">
            <a:spLocks noGrp="1"/>
          </p:cNvSpPr>
          <p:nvPr>
            <p:ph type="title"/>
          </p:nvPr>
        </p:nvSpPr>
        <p:spPr>
          <a:xfrm>
            <a:off x="360000" y="360000"/>
            <a:ext cx="10802700" cy="983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262626"/>
              </a:buClr>
              <a:buSzPts val="4800"/>
              <a:buFont typeface="Corbel"/>
              <a:buNone/>
            </a:pPr>
            <a:r>
              <a:rPr lang="en-US"/>
              <a:t> </a:t>
            </a:r>
            <a:r>
              <a:rPr lang="en-US" sz="6500" b="1"/>
              <a:t>Engagement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1"/>
        <p:cNvGrpSpPr/>
        <p:nvPr/>
      </p:nvGrpSpPr>
      <p:grpSpPr>
        <a:xfrm>
          <a:off x="0" y="0"/>
          <a:ext cx="0" cy="0"/>
          <a:chOff x="0" y="0"/>
          <a:chExt cx="0" cy="0"/>
        </a:xfrm>
      </p:grpSpPr>
      <p:pic>
        <p:nvPicPr>
          <p:cNvPr id="482" name="Google Shape;482;g1640d1e07e9_0_60"/>
          <p:cNvPicPr preferRelativeResize="0"/>
          <p:nvPr/>
        </p:nvPicPr>
        <p:blipFill>
          <a:blip r:embed="rId3">
            <a:alphaModFix/>
          </a:blip>
          <a:stretch>
            <a:fillRect/>
          </a:stretch>
        </p:blipFill>
        <p:spPr>
          <a:xfrm>
            <a:off x="2201700" y="87550"/>
            <a:ext cx="7633325" cy="8010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67d437efd1_0_83"/>
          <p:cNvSpPr txBox="1">
            <a:spLocks noGrp="1"/>
          </p:cNvSpPr>
          <p:nvPr>
            <p:ph type="sldNum" idx="12"/>
          </p:nvPr>
        </p:nvSpPr>
        <p:spPr>
          <a:xfrm>
            <a:off x="11837561" y="6484937"/>
            <a:ext cx="38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pic>
        <p:nvPicPr>
          <p:cNvPr id="220" name="Google Shape;220;g167d437efd1_0_83"/>
          <p:cNvPicPr preferRelativeResize="0"/>
          <p:nvPr/>
        </p:nvPicPr>
        <p:blipFill>
          <a:blip r:embed="rId3">
            <a:alphaModFix/>
          </a:blip>
          <a:stretch>
            <a:fillRect/>
          </a:stretch>
        </p:blipFill>
        <p:spPr>
          <a:xfrm>
            <a:off x="-2108050" y="-321975"/>
            <a:ext cx="14777700" cy="9584025"/>
          </a:xfrm>
          <a:prstGeom prst="rect">
            <a:avLst/>
          </a:prstGeom>
          <a:noFill/>
          <a:ln>
            <a:noFill/>
          </a:ln>
        </p:spPr>
      </p:pic>
      <p:sp>
        <p:nvSpPr>
          <p:cNvPr id="221" name="Google Shape;221;g167d437efd1_0_83"/>
          <p:cNvSpPr txBox="1"/>
          <p:nvPr/>
        </p:nvSpPr>
        <p:spPr>
          <a:xfrm>
            <a:off x="5733025" y="-90575"/>
            <a:ext cx="6459300" cy="675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US" sz="3500" b="1">
                <a:solidFill>
                  <a:srgbClr val="212121"/>
                </a:solidFill>
                <a:latin typeface="Quattrocento Sans"/>
                <a:ea typeface="Quattrocento Sans"/>
                <a:cs typeface="Quattrocento Sans"/>
                <a:sym typeface="Quattrocento Sans"/>
              </a:rPr>
              <a:t>Therapy</a:t>
            </a:r>
            <a:endParaRPr sz="3500" b="1">
              <a:solidFill>
                <a:srgbClr val="212121"/>
              </a:solidFill>
              <a:latin typeface="Quattrocento Sans"/>
              <a:ea typeface="Quattrocento Sans"/>
              <a:cs typeface="Quattrocento Sans"/>
              <a:sym typeface="Quattrocento Sans"/>
            </a:endParaRPr>
          </a:p>
          <a:p>
            <a:pPr marL="0" lvl="0" indent="0" algn="l" rtl="0">
              <a:lnSpc>
                <a:spcPct val="115000"/>
              </a:lnSpc>
              <a:spcBef>
                <a:spcPts val="1200"/>
              </a:spcBef>
              <a:spcAft>
                <a:spcPts val="0"/>
              </a:spcAft>
              <a:buNone/>
            </a:pPr>
            <a:r>
              <a:rPr lang="en-US" sz="2300" b="1">
                <a:solidFill>
                  <a:schemeClr val="dk1"/>
                </a:solidFill>
                <a:latin typeface="Quattrocento Sans"/>
                <a:ea typeface="Quattrocento Sans"/>
                <a:cs typeface="Quattrocento Sans"/>
                <a:sym typeface="Quattrocento Sans"/>
              </a:rPr>
              <a:t>Meta-analyses have demonstrated </a:t>
            </a:r>
            <a:r>
              <a:rPr lang="en-US" sz="2300" b="1" u="sng">
                <a:solidFill>
                  <a:schemeClr val="dk1"/>
                </a:solidFill>
                <a:latin typeface="Quattrocento Sans"/>
                <a:ea typeface="Quattrocento Sans"/>
                <a:cs typeface="Quattrocento Sans"/>
                <a:sym typeface="Quattrocento Sans"/>
              </a:rPr>
              <a:t>consistent improvements</a:t>
            </a:r>
            <a:r>
              <a:rPr lang="en-US" sz="2300" b="1">
                <a:solidFill>
                  <a:schemeClr val="dk1"/>
                </a:solidFill>
                <a:latin typeface="Quattrocento Sans"/>
                <a:ea typeface="Quattrocento Sans"/>
                <a:cs typeface="Quattrocento Sans"/>
                <a:sym typeface="Quattrocento Sans"/>
              </a:rPr>
              <a:t> in child outcomes when parents are involved in treatment across all types of child mental health disorder (</a:t>
            </a:r>
            <a:r>
              <a:rPr lang="en-US" sz="2300" b="1">
                <a:solidFill>
                  <a:schemeClr val="dk1"/>
                </a:solidFill>
                <a:uFill>
                  <a:noFill/>
                </a:uFill>
                <a:latin typeface="Quattrocento Sans"/>
                <a:ea typeface="Quattrocento Sans"/>
                <a:cs typeface="Quattrocento Sans"/>
                <a:sym typeface="Quattrocento Sans"/>
                <a:hlinkClick r:id="rId4">
                  <a:extLst>
                    <a:ext uri="{A12FA001-AC4F-418D-AE19-62706E023703}">
                      <ahyp:hlinkClr xmlns:ahyp="http://schemas.microsoft.com/office/drawing/2018/hyperlinkcolor" val="tx"/>
                    </a:ext>
                  </a:extLst>
                </a:hlinkClick>
              </a:rPr>
              <a:t>Dowell &amp; Ogles, 2010</a:t>
            </a:r>
            <a:r>
              <a:rPr lang="en-US" sz="2300" b="1">
                <a:solidFill>
                  <a:schemeClr val="dk1"/>
                </a:solidFill>
                <a:latin typeface="Quattrocento Sans"/>
                <a:ea typeface="Quattrocento Sans"/>
                <a:cs typeface="Quattrocento Sans"/>
                <a:sym typeface="Quattrocento Sans"/>
              </a:rPr>
              <a:t>; including </a:t>
            </a:r>
            <a:r>
              <a:rPr lang="en-US" sz="2300" b="1" u="sng">
                <a:solidFill>
                  <a:schemeClr val="dk1"/>
                </a:solidFill>
                <a:latin typeface="Quattrocento Sans"/>
                <a:ea typeface="Quattrocento Sans"/>
                <a:cs typeface="Quattrocento Sans"/>
                <a:sym typeface="Quattrocento Sans"/>
              </a:rPr>
              <a:t>disruptive behaviors</a:t>
            </a:r>
            <a:r>
              <a:rPr lang="en-US" sz="2300" b="1">
                <a:solidFill>
                  <a:schemeClr val="dk1"/>
                </a:solidFill>
                <a:latin typeface="Quattrocento Sans"/>
                <a:ea typeface="Quattrocento Sans"/>
                <a:cs typeface="Quattrocento Sans"/>
                <a:sym typeface="Quattrocento Sans"/>
              </a:rPr>
              <a:t> (</a:t>
            </a:r>
            <a:r>
              <a:rPr lang="en-US" sz="2300" b="1">
                <a:solidFill>
                  <a:schemeClr val="dk1"/>
                </a:solidFill>
                <a:uFill>
                  <a:noFill/>
                </a:uFill>
                <a:latin typeface="Quattrocento Sans"/>
                <a:ea typeface="Quattrocento Sans"/>
                <a:cs typeface="Quattrocento Sans"/>
                <a:sym typeface="Quattrocento Sans"/>
                <a:hlinkClick r:id="rId5">
                  <a:extLst>
                    <a:ext uri="{A12FA001-AC4F-418D-AE19-62706E023703}">
                      <ahyp:hlinkClr xmlns:ahyp="http://schemas.microsoft.com/office/drawing/2018/hyperlinkcolor" val="tx"/>
                    </a:ext>
                  </a:extLst>
                </a:hlinkClick>
              </a:rPr>
              <a:t>Eyberg et al., 2008</a:t>
            </a:r>
            <a:r>
              <a:rPr lang="en-US" sz="2300" b="1">
                <a:solidFill>
                  <a:schemeClr val="dk1"/>
                </a:solidFill>
                <a:latin typeface="Quattrocento Sans"/>
                <a:ea typeface="Quattrocento Sans"/>
                <a:cs typeface="Quattrocento Sans"/>
                <a:sym typeface="Quattrocento Sans"/>
              </a:rPr>
              <a:t>), </a:t>
            </a:r>
            <a:r>
              <a:rPr lang="en-US" sz="2300" b="1" u="sng">
                <a:solidFill>
                  <a:schemeClr val="dk1"/>
                </a:solidFill>
                <a:latin typeface="Quattrocento Sans"/>
                <a:ea typeface="Quattrocento Sans"/>
                <a:cs typeface="Quattrocento Sans"/>
                <a:sym typeface="Quattrocento Sans"/>
              </a:rPr>
              <a:t>attention deficit/hyperactivity disorder</a:t>
            </a:r>
            <a:r>
              <a:rPr lang="en-US" sz="2300" b="1">
                <a:solidFill>
                  <a:schemeClr val="dk1"/>
                </a:solidFill>
                <a:latin typeface="Quattrocento Sans"/>
                <a:ea typeface="Quattrocento Sans"/>
                <a:cs typeface="Quattrocento Sans"/>
                <a:sym typeface="Quattrocento Sans"/>
              </a:rPr>
              <a:t> (</a:t>
            </a:r>
            <a:r>
              <a:rPr lang="en-US" sz="2300" b="1">
                <a:solidFill>
                  <a:schemeClr val="dk1"/>
                </a:solidFill>
                <a:uFill>
                  <a:noFill/>
                </a:uFill>
                <a:latin typeface="Quattrocento Sans"/>
                <a:ea typeface="Quattrocento Sans"/>
                <a:cs typeface="Quattrocento Sans"/>
                <a:sym typeface="Quattrocento Sans"/>
                <a:hlinkClick r:id="rId6">
                  <a:extLst>
                    <a:ext uri="{A12FA001-AC4F-418D-AE19-62706E023703}">
                      <ahyp:hlinkClr xmlns:ahyp="http://schemas.microsoft.com/office/drawing/2018/hyperlinkcolor" val="tx"/>
                    </a:ext>
                  </a:extLst>
                </a:hlinkClick>
              </a:rPr>
              <a:t>Evans et al., 2014</a:t>
            </a:r>
            <a:r>
              <a:rPr lang="en-US" sz="2300" b="1">
                <a:solidFill>
                  <a:schemeClr val="dk1"/>
                </a:solidFill>
                <a:latin typeface="Quattrocento Sans"/>
                <a:ea typeface="Quattrocento Sans"/>
                <a:cs typeface="Quattrocento Sans"/>
                <a:sym typeface="Quattrocento Sans"/>
              </a:rPr>
              <a:t>), </a:t>
            </a:r>
            <a:r>
              <a:rPr lang="en-US" sz="2300" b="1" u="sng">
                <a:solidFill>
                  <a:schemeClr val="dk1"/>
                </a:solidFill>
                <a:latin typeface="Quattrocento Sans"/>
                <a:ea typeface="Quattrocento Sans"/>
                <a:cs typeface="Quattrocento Sans"/>
                <a:sym typeface="Quattrocento Sans"/>
              </a:rPr>
              <a:t>depression</a:t>
            </a:r>
            <a:r>
              <a:rPr lang="en-US" sz="2300" b="1">
                <a:solidFill>
                  <a:schemeClr val="dk1"/>
                </a:solidFill>
                <a:latin typeface="Quattrocento Sans"/>
                <a:ea typeface="Quattrocento Sans"/>
                <a:cs typeface="Quattrocento Sans"/>
                <a:sym typeface="Quattrocento Sans"/>
              </a:rPr>
              <a:t> (e.g., </a:t>
            </a:r>
            <a:r>
              <a:rPr lang="en-US" sz="2300" b="1">
                <a:solidFill>
                  <a:schemeClr val="dk1"/>
                </a:solidFill>
                <a:uFill>
                  <a:noFill/>
                </a:uFill>
                <a:latin typeface="Quattrocento Sans"/>
                <a:ea typeface="Quattrocento Sans"/>
                <a:cs typeface="Quattrocento Sans"/>
                <a:sym typeface="Quattrocento Sans"/>
                <a:hlinkClick r:id="rId7">
                  <a:extLst>
                    <a:ext uri="{A12FA001-AC4F-418D-AE19-62706E023703}">
                      <ahyp:hlinkClr xmlns:ahyp="http://schemas.microsoft.com/office/drawing/2018/hyperlinkcolor" val="tx"/>
                    </a:ext>
                  </a:extLst>
                </a:hlinkClick>
              </a:rPr>
              <a:t>David-Ferdon &amp; Kaslow, 2008</a:t>
            </a:r>
            <a:r>
              <a:rPr lang="en-US" sz="2300" b="1">
                <a:solidFill>
                  <a:schemeClr val="dk1"/>
                </a:solidFill>
                <a:latin typeface="Quattrocento Sans"/>
                <a:ea typeface="Quattrocento Sans"/>
                <a:cs typeface="Quattrocento Sans"/>
                <a:sym typeface="Quattrocento Sans"/>
              </a:rPr>
              <a:t>), </a:t>
            </a:r>
            <a:r>
              <a:rPr lang="en-US" sz="2300" b="1" u="sng">
                <a:solidFill>
                  <a:schemeClr val="dk1"/>
                </a:solidFill>
                <a:latin typeface="Quattrocento Sans"/>
                <a:ea typeface="Quattrocento Sans"/>
                <a:cs typeface="Quattrocento Sans"/>
                <a:sym typeface="Quattrocento Sans"/>
              </a:rPr>
              <a:t>anxiety</a:t>
            </a:r>
            <a:r>
              <a:rPr lang="en-US" sz="2300" b="1">
                <a:solidFill>
                  <a:schemeClr val="dk1"/>
                </a:solidFill>
                <a:latin typeface="Quattrocento Sans"/>
                <a:ea typeface="Quattrocento Sans"/>
                <a:cs typeface="Quattrocento Sans"/>
                <a:sym typeface="Quattrocento Sans"/>
              </a:rPr>
              <a:t> (e.g., </a:t>
            </a:r>
            <a:r>
              <a:rPr lang="en-US" sz="2300" b="1">
                <a:solidFill>
                  <a:schemeClr val="dk1"/>
                </a:solidFill>
                <a:uFill>
                  <a:noFill/>
                </a:uFill>
                <a:latin typeface="Quattrocento Sans"/>
                <a:ea typeface="Quattrocento Sans"/>
                <a:cs typeface="Quattrocento Sans"/>
                <a:sym typeface="Quattrocento Sans"/>
                <a:hlinkClick r:id="rId8">
                  <a:extLst>
                    <a:ext uri="{A12FA001-AC4F-418D-AE19-62706E023703}">
                      <ahyp:hlinkClr xmlns:ahyp="http://schemas.microsoft.com/office/drawing/2018/hyperlinkcolor" val="tx"/>
                    </a:ext>
                  </a:extLst>
                </a:hlinkClick>
              </a:rPr>
              <a:t>Silverman, Pina, &amp; Viswesvaran, 2008</a:t>
            </a:r>
            <a:r>
              <a:rPr lang="en-US" sz="2300" b="1">
                <a:solidFill>
                  <a:schemeClr val="dk1"/>
                </a:solidFill>
                <a:latin typeface="Quattrocento Sans"/>
                <a:ea typeface="Quattrocento Sans"/>
                <a:cs typeface="Quattrocento Sans"/>
                <a:sym typeface="Quattrocento Sans"/>
              </a:rPr>
              <a:t>), and</a:t>
            </a:r>
            <a:r>
              <a:rPr lang="en-US" sz="2300" b="1" u="sng">
                <a:solidFill>
                  <a:schemeClr val="dk1"/>
                </a:solidFill>
                <a:latin typeface="Quattrocento Sans"/>
                <a:ea typeface="Quattrocento Sans"/>
                <a:cs typeface="Quattrocento Sans"/>
                <a:sym typeface="Quattrocento Sans"/>
              </a:rPr>
              <a:t> eating disorders</a:t>
            </a:r>
            <a:r>
              <a:rPr lang="en-US" sz="2300" b="1">
                <a:solidFill>
                  <a:schemeClr val="dk1"/>
                </a:solidFill>
                <a:latin typeface="Quattrocento Sans"/>
                <a:ea typeface="Quattrocento Sans"/>
                <a:cs typeface="Quattrocento Sans"/>
                <a:sym typeface="Quattrocento Sans"/>
              </a:rPr>
              <a:t> (</a:t>
            </a:r>
            <a:r>
              <a:rPr lang="en-US" sz="2300" b="1">
                <a:solidFill>
                  <a:schemeClr val="dk1"/>
                </a:solidFill>
                <a:uFill>
                  <a:noFill/>
                </a:uFill>
                <a:latin typeface="Quattrocento Sans"/>
                <a:ea typeface="Quattrocento Sans"/>
                <a:cs typeface="Quattrocento Sans"/>
                <a:sym typeface="Quattrocento Sans"/>
                <a:hlinkClick r:id="rId9">
                  <a:extLst>
                    <a:ext uri="{A12FA001-AC4F-418D-AE19-62706E023703}">
                      <ahyp:hlinkClr xmlns:ahyp="http://schemas.microsoft.com/office/drawing/2018/hyperlinkcolor" val="tx"/>
                    </a:ext>
                  </a:extLst>
                </a:hlinkClick>
              </a:rPr>
              <a:t>Keel &amp; Haedt, 2008</a:t>
            </a:r>
            <a:r>
              <a:rPr lang="en-US" sz="2300" b="1">
                <a:solidFill>
                  <a:schemeClr val="dk1"/>
                </a:solidFill>
                <a:latin typeface="Quattrocento Sans"/>
                <a:ea typeface="Quattrocento Sans"/>
                <a:cs typeface="Quattrocento Sans"/>
                <a:sym typeface="Quattrocento Sans"/>
              </a:rPr>
              <a:t>).</a:t>
            </a:r>
            <a:endParaRPr sz="2300" b="1">
              <a:solidFill>
                <a:schemeClr val="dk1"/>
              </a:solidFill>
              <a:latin typeface="Quattrocento Sans"/>
              <a:ea typeface="Quattrocento Sans"/>
              <a:cs typeface="Quattrocento Sans"/>
              <a:sym typeface="Quattrocento Sans"/>
            </a:endParaRPr>
          </a:p>
          <a:p>
            <a:pPr marL="0" lvl="0" indent="0" algn="l" rtl="0">
              <a:lnSpc>
                <a:spcPct val="115000"/>
              </a:lnSpc>
              <a:spcBef>
                <a:spcPts val="1200"/>
              </a:spcBef>
              <a:spcAft>
                <a:spcPts val="1200"/>
              </a:spcAft>
              <a:buNone/>
            </a:pPr>
            <a:r>
              <a:rPr lang="en-US" sz="2300" b="1">
                <a:solidFill>
                  <a:schemeClr val="dk1"/>
                </a:solidFill>
                <a:latin typeface="Quattrocento Sans"/>
                <a:ea typeface="Quattrocento Sans"/>
                <a:cs typeface="Quattrocento Sans"/>
                <a:sym typeface="Quattrocento Sans"/>
              </a:rPr>
              <a:t>Without Parent Participation it is less likely that therapeutic changes achieved in sessions are generalized to the home setting (</a:t>
            </a:r>
            <a:r>
              <a:rPr lang="en-US" sz="2300" b="1">
                <a:solidFill>
                  <a:schemeClr val="dk1"/>
                </a:solidFill>
                <a:uFill>
                  <a:noFill/>
                </a:uFill>
                <a:latin typeface="Quattrocento Sans"/>
                <a:ea typeface="Quattrocento Sans"/>
                <a:cs typeface="Quattrocento Sans"/>
                <a:sym typeface="Quattrocento Sans"/>
                <a:hlinkClick r:id="rId10">
                  <a:extLst>
                    <a:ext uri="{A12FA001-AC4F-418D-AE19-62706E023703}">
                      <ahyp:hlinkClr xmlns:ahyp="http://schemas.microsoft.com/office/drawing/2018/hyperlinkcolor" val="tx"/>
                    </a:ext>
                  </a:extLst>
                </a:hlinkClick>
              </a:rPr>
              <a:t>Karver et al., 2006</a:t>
            </a:r>
            <a:r>
              <a:rPr lang="en-US" sz="2300" b="1">
                <a:solidFill>
                  <a:schemeClr val="dk1"/>
                </a:solidFill>
                <a:latin typeface="Quattrocento Sans"/>
                <a:ea typeface="Quattrocento Sans"/>
                <a:cs typeface="Quattrocento Sans"/>
                <a:sym typeface="Quattrocento Sans"/>
              </a:rPr>
              <a:t>)</a:t>
            </a:r>
            <a:r>
              <a:rPr lang="en-US" sz="2000" b="1">
                <a:solidFill>
                  <a:schemeClr val="dk1"/>
                </a:solidFill>
                <a:latin typeface="Quattrocento Sans"/>
                <a:ea typeface="Quattrocento Sans"/>
                <a:cs typeface="Quattrocento Sans"/>
                <a:sym typeface="Quattrocento Sans"/>
              </a:rPr>
              <a:t>.</a:t>
            </a:r>
            <a:endParaRPr sz="2000" b="1">
              <a:solidFill>
                <a:schemeClr val="dk1"/>
              </a:solidFill>
              <a:latin typeface="Quattrocento Sans"/>
              <a:ea typeface="Quattrocento Sans"/>
              <a:cs typeface="Quattrocento Sans"/>
              <a:sym typeface="Quattrocento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6"/>
        <p:cNvGrpSpPr/>
        <p:nvPr/>
      </p:nvGrpSpPr>
      <p:grpSpPr>
        <a:xfrm>
          <a:off x="0" y="0"/>
          <a:ext cx="0" cy="0"/>
          <a:chOff x="0" y="0"/>
          <a:chExt cx="0" cy="0"/>
        </a:xfrm>
      </p:grpSpPr>
      <p:sp>
        <p:nvSpPr>
          <p:cNvPr id="487" name="Google Shape;487;g146a5880219_0_81"/>
          <p:cNvSpPr txBox="1">
            <a:spLocks noGrp="1"/>
          </p:cNvSpPr>
          <p:nvPr>
            <p:ph type="body" idx="1"/>
          </p:nvPr>
        </p:nvSpPr>
        <p:spPr>
          <a:xfrm>
            <a:off x="87875" y="299125"/>
            <a:ext cx="11371200" cy="6084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US" sz="4000"/>
              <a:t> 4. Receptivity: Set Mutual Goals</a:t>
            </a:r>
            <a:endParaRPr sz="4000"/>
          </a:p>
          <a:p>
            <a:pPr marL="0" lvl="0" indent="0" algn="l" rtl="0">
              <a:lnSpc>
                <a:spcPct val="90000"/>
              </a:lnSpc>
              <a:spcBef>
                <a:spcPts val="0"/>
              </a:spcBef>
              <a:spcAft>
                <a:spcPts val="0"/>
              </a:spcAft>
              <a:buNone/>
            </a:pPr>
            <a:endParaRPr sz="4000"/>
          </a:p>
          <a:p>
            <a:pPr marL="685800" lvl="0" indent="-412750" algn="l" rtl="0">
              <a:lnSpc>
                <a:spcPct val="100000"/>
              </a:lnSpc>
              <a:spcBef>
                <a:spcPts val="0"/>
              </a:spcBef>
              <a:spcAft>
                <a:spcPts val="0"/>
              </a:spcAft>
              <a:buClr>
                <a:schemeClr val="dk1"/>
              </a:buClr>
              <a:buSzPts val="2900"/>
              <a:buFont typeface="Times New Roman"/>
              <a:buChar char="●"/>
            </a:pPr>
            <a:r>
              <a:rPr lang="en-US" sz="2900" b="0">
                <a:latin typeface="Times New Roman"/>
                <a:ea typeface="Times New Roman"/>
                <a:cs typeface="Times New Roman"/>
                <a:sym typeface="Times New Roman"/>
              </a:rPr>
              <a:t>Are the goals set and treatment plan yours or </a:t>
            </a:r>
            <a:endParaRPr sz="2900" b="0">
              <a:latin typeface="Times New Roman"/>
              <a:ea typeface="Times New Roman"/>
              <a:cs typeface="Times New Roman"/>
              <a:sym typeface="Times New Roman"/>
            </a:endParaRPr>
          </a:p>
          <a:p>
            <a:pPr marL="685800" lvl="0" indent="0" algn="l" rtl="0">
              <a:lnSpc>
                <a:spcPct val="100000"/>
              </a:lnSpc>
              <a:spcBef>
                <a:spcPts val="0"/>
              </a:spcBef>
              <a:spcAft>
                <a:spcPts val="0"/>
              </a:spcAft>
              <a:buNone/>
            </a:pPr>
            <a:r>
              <a:rPr lang="en-US" sz="2900" b="0">
                <a:latin typeface="Times New Roman"/>
                <a:ea typeface="Times New Roman"/>
                <a:cs typeface="Times New Roman"/>
                <a:sym typeface="Times New Roman"/>
              </a:rPr>
              <a:t>your clients?  What does the family say they </a:t>
            </a:r>
            <a:endParaRPr sz="2900" b="0">
              <a:latin typeface="Times New Roman"/>
              <a:ea typeface="Times New Roman"/>
              <a:cs typeface="Times New Roman"/>
              <a:sym typeface="Times New Roman"/>
            </a:endParaRPr>
          </a:p>
          <a:p>
            <a:pPr marL="685800" lvl="0" indent="0" algn="l" rtl="0">
              <a:lnSpc>
                <a:spcPct val="100000"/>
              </a:lnSpc>
              <a:spcBef>
                <a:spcPts val="0"/>
              </a:spcBef>
              <a:spcAft>
                <a:spcPts val="0"/>
              </a:spcAft>
              <a:buNone/>
            </a:pPr>
            <a:r>
              <a:rPr lang="en-US" sz="2900" b="0">
                <a:latin typeface="Times New Roman"/>
                <a:ea typeface="Times New Roman"/>
                <a:cs typeface="Times New Roman"/>
                <a:sym typeface="Times New Roman"/>
              </a:rPr>
              <a:t>need most?</a:t>
            </a:r>
            <a:endParaRPr sz="2900" b="0">
              <a:latin typeface="Times New Roman"/>
              <a:ea typeface="Times New Roman"/>
              <a:cs typeface="Times New Roman"/>
              <a:sym typeface="Times New Roman"/>
            </a:endParaRPr>
          </a:p>
          <a:p>
            <a:pPr marL="685800" lvl="0" indent="0" algn="l" rtl="0">
              <a:lnSpc>
                <a:spcPct val="100000"/>
              </a:lnSpc>
              <a:spcBef>
                <a:spcPts val="0"/>
              </a:spcBef>
              <a:spcAft>
                <a:spcPts val="0"/>
              </a:spcAft>
              <a:buNone/>
            </a:pPr>
            <a:endParaRPr sz="2900" b="0">
              <a:latin typeface="Times New Roman"/>
              <a:ea typeface="Times New Roman"/>
              <a:cs typeface="Times New Roman"/>
              <a:sym typeface="Times New Roman"/>
            </a:endParaRPr>
          </a:p>
          <a:p>
            <a:pPr marL="685800" lvl="0" indent="-412750" algn="l" rtl="0">
              <a:lnSpc>
                <a:spcPct val="100000"/>
              </a:lnSpc>
              <a:spcBef>
                <a:spcPts val="0"/>
              </a:spcBef>
              <a:spcAft>
                <a:spcPts val="0"/>
              </a:spcAft>
              <a:buClr>
                <a:schemeClr val="dk1"/>
              </a:buClr>
              <a:buSzPts val="2900"/>
              <a:buFont typeface="Times New Roman"/>
              <a:buChar char="●"/>
            </a:pPr>
            <a:r>
              <a:rPr lang="en-US" sz="2900" b="0">
                <a:latin typeface="Times New Roman"/>
                <a:ea typeface="Times New Roman"/>
                <a:cs typeface="Times New Roman"/>
                <a:sym typeface="Times New Roman"/>
              </a:rPr>
              <a:t>How much time do you spend with a client/family before you have them set goals and sign a treatment plan?</a:t>
            </a:r>
            <a:endParaRPr sz="2900" b="0">
              <a:latin typeface="Times New Roman"/>
              <a:ea typeface="Times New Roman"/>
              <a:cs typeface="Times New Roman"/>
              <a:sym typeface="Times New Roman"/>
            </a:endParaRPr>
          </a:p>
          <a:p>
            <a:pPr marL="685800" lvl="0" indent="0" algn="l" rtl="0">
              <a:lnSpc>
                <a:spcPct val="100000"/>
              </a:lnSpc>
              <a:spcBef>
                <a:spcPts val="0"/>
              </a:spcBef>
              <a:spcAft>
                <a:spcPts val="0"/>
              </a:spcAft>
              <a:buNone/>
            </a:pPr>
            <a:endParaRPr sz="2900" b="0">
              <a:latin typeface="Times New Roman"/>
              <a:ea typeface="Times New Roman"/>
              <a:cs typeface="Times New Roman"/>
              <a:sym typeface="Times New Roman"/>
            </a:endParaRPr>
          </a:p>
          <a:p>
            <a:pPr marL="685800" lvl="0" indent="-412750" algn="l" rtl="0">
              <a:lnSpc>
                <a:spcPct val="100000"/>
              </a:lnSpc>
              <a:spcBef>
                <a:spcPts val="0"/>
              </a:spcBef>
              <a:spcAft>
                <a:spcPts val="0"/>
              </a:spcAft>
              <a:buClr>
                <a:schemeClr val="dk1"/>
              </a:buClr>
              <a:buSzPts val="2900"/>
              <a:buFont typeface="Times New Roman"/>
              <a:buChar char="●"/>
            </a:pPr>
            <a:r>
              <a:rPr lang="en-US" sz="3000" b="0">
                <a:solidFill>
                  <a:srgbClr val="212121"/>
                </a:solidFill>
                <a:latin typeface="Times New Roman"/>
                <a:ea typeface="Times New Roman"/>
                <a:cs typeface="Times New Roman"/>
                <a:sym typeface="Times New Roman"/>
              </a:rPr>
              <a:t>Treatment attendance increases when parents and adolescents can agree </a:t>
            </a:r>
            <a:r>
              <a:rPr lang="en-US" sz="3000" b="0" u="sng">
                <a:solidFill>
                  <a:srgbClr val="212121"/>
                </a:solidFill>
                <a:latin typeface="Times New Roman"/>
                <a:ea typeface="Times New Roman"/>
                <a:cs typeface="Times New Roman"/>
                <a:sym typeface="Times New Roman"/>
              </a:rPr>
              <a:t>on at least one treatment goal</a:t>
            </a:r>
            <a:r>
              <a:rPr lang="en-US" sz="3000" b="0">
                <a:solidFill>
                  <a:srgbClr val="212121"/>
                </a:solidFill>
                <a:latin typeface="Times New Roman"/>
                <a:ea typeface="Times New Roman"/>
                <a:cs typeface="Times New Roman"/>
                <a:sym typeface="Times New Roman"/>
              </a:rPr>
              <a:t>, which may render youth less resistant to investing in the treatment process.</a:t>
            </a:r>
            <a:endParaRPr sz="3000" b="0">
              <a:solidFill>
                <a:srgbClr val="212121"/>
              </a:solidFill>
              <a:latin typeface="Times New Roman"/>
              <a:ea typeface="Times New Roman"/>
              <a:cs typeface="Times New Roman"/>
              <a:sym typeface="Times New Roman"/>
            </a:endParaRPr>
          </a:p>
          <a:p>
            <a:pPr marL="685800" lvl="0" indent="0" algn="l" rtl="0">
              <a:lnSpc>
                <a:spcPct val="100000"/>
              </a:lnSpc>
              <a:spcBef>
                <a:spcPts val="0"/>
              </a:spcBef>
              <a:spcAft>
                <a:spcPts val="0"/>
              </a:spcAft>
              <a:buNone/>
            </a:pPr>
            <a:r>
              <a:rPr lang="en-US" sz="2400" b="0">
                <a:solidFill>
                  <a:srgbClr val="212121"/>
                </a:solidFill>
                <a:latin typeface="Times New Roman"/>
                <a:ea typeface="Times New Roman"/>
                <a:cs typeface="Times New Roman"/>
                <a:sym typeface="Times New Roman"/>
              </a:rPr>
              <a:t>(</a:t>
            </a:r>
            <a:r>
              <a:rPr lang="en-US" sz="2400" b="0" u="sng">
                <a:solidFill>
                  <a:srgbClr val="376FAA"/>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Brookman-Frazee et al., 2008</a:t>
            </a:r>
            <a:r>
              <a:rPr lang="en-US" sz="2400" b="0">
                <a:solidFill>
                  <a:srgbClr val="212121"/>
                </a:solidFill>
                <a:latin typeface="Times New Roman"/>
                <a:ea typeface="Times New Roman"/>
                <a:cs typeface="Times New Roman"/>
                <a:sym typeface="Times New Roman"/>
              </a:rPr>
              <a:t>)</a:t>
            </a:r>
            <a:endParaRPr sz="2300" b="0">
              <a:latin typeface="Times New Roman"/>
              <a:ea typeface="Times New Roman"/>
              <a:cs typeface="Times New Roman"/>
              <a:sym typeface="Times New Roman"/>
            </a:endParaRPr>
          </a:p>
          <a:p>
            <a:pPr marL="0" lvl="0" indent="0" algn="l" rtl="0">
              <a:lnSpc>
                <a:spcPct val="90000"/>
              </a:lnSpc>
              <a:spcBef>
                <a:spcPts val="0"/>
              </a:spcBef>
              <a:spcAft>
                <a:spcPts val="0"/>
              </a:spcAft>
              <a:buNone/>
            </a:pPr>
            <a:endParaRPr sz="4000"/>
          </a:p>
          <a:p>
            <a:pPr marL="0" lvl="0" indent="0" algn="l" rtl="0">
              <a:lnSpc>
                <a:spcPct val="90000"/>
              </a:lnSpc>
              <a:spcBef>
                <a:spcPts val="0"/>
              </a:spcBef>
              <a:spcAft>
                <a:spcPts val="0"/>
              </a:spcAft>
              <a:buNone/>
            </a:pPr>
            <a:endParaRPr sz="4000"/>
          </a:p>
          <a:p>
            <a:pPr marL="457200" lvl="0" indent="0" algn="l" rtl="0">
              <a:lnSpc>
                <a:spcPct val="90000"/>
              </a:lnSpc>
              <a:spcBef>
                <a:spcPts val="0"/>
              </a:spcBef>
              <a:spcAft>
                <a:spcPts val="0"/>
              </a:spcAft>
              <a:buNone/>
            </a:pPr>
            <a:endParaRPr sz="4000"/>
          </a:p>
        </p:txBody>
      </p:sp>
      <p:pic>
        <p:nvPicPr>
          <p:cNvPr id="488" name="Google Shape;488;g146a5880219_0_81"/>
          <p:cNvPicPr preferRelativeResize="0"/>
          <p:nvPr/>
        </p:nvPicPr>
        <p:blipFill>
          <a:blip r:embed="rId4">
            <a:alphaModFix/>
          </a:blip>
          <a:stretch>
            <a:fillRect/>
          </a:stretch>
        </p:blipFill>
        <p:spPr>
          <a:xfrm>
            <a:off x="8021825" y="-831700"/>
            <a:ext cx="5008674" cy="29391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g146a5880219_0_61"/>
          <p:cNvPicPr preferRelativeResize="0"/>
          <p:nvPr/>
        </p:nvPicPr>
        <p:blipFill>
          <a:blip r:embed="rId3">
            <a:alphaModFix/>
          </a:blip>
          <a:stretch>
            <a:fillRect/>
          </a:stretch>
        </p:blipFill>
        <p:spPr>
          <a:xfrm>
            <a:off x="0" y="0"/>
            <a:ext cx="12192000" cy="8132062"/>
          </a:xfrm>
          <a:prstGeom prst="rect">
            <a:avLst/>
          </a:prstGeom>
          <a:noFill/>
          <a:ln>
            <a:noFill/>
          </a:ln>
        </p:spPr>
      </p:pic>
      <p:sp>
        <p:nvSpPr>
          <p:cNvPr id="494" name="Google Shape;494;g146a5880219_0_61"/>
          <p:cNvSpPr txBox="1"/>
          <p:nvPr/>
        </p:nvSpPr>
        <p:spPr>
          <a:xfrm>
            <a:off x="773700" y="218225"/>
            <a:ext cx="11322900" cy="1014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133"/>
              <a:buFont typeface="Arial"/>
              <a:buNone/>
            </a:pPr>
            <a:r>
              <a:rPr lang="en-US" sz="4133" b="1">
                <a:solidFill>
                  <a:schemeClr val="dk1"/>
                </a:solidFill>
                <a:latin typeface="Calibri"/>
                <a:ea typeface="Calibri"/>
                <a:cs typeface="Calibri"/>
                <a:sym typeface="Calibri"/>
              </a:rPr>
              <a:t>You know all this, why don’t we do it?</a:t>
            </a:r>
            <a:endParaRPr sz="4133"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133"/>
              <a:buFont typeface="Arial"/>
              <a:buNone/>
            </a:pPr>
            <a:r>
              <a:rPr lang="en-US" sz="4133" b="1" i="0" u="none" strike="noStrike" cap="none">
                <a:solidFill>
                  <a:schemeClr val="dk1"/>
                </a:solidFill>
                <a:latin typeface="Calibri"/>
                <a:ea typeface="Calibri"/>
                <a:cs typeface="Calibri"/>
                <a:sym typeface="Calibri"/>
              </a:rPr>
              <a:t> </a:t>
            </a:r>
            <a:endParaRPr sz="4133"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133"/>
              <a:buFont typeface="Arial"/>
              <a:buNone/>
            </a:pPr>
            <a:endParaRPr sz="4133" b="1" i="0" u="none" strike="noStrike" cap="none">
              <a:solidFill>
                <a:schemeClr val="dk1"/>
              </a:solidFill>
              <a:latin typeface="Calibri"/>
              <a:ea typeface="Calibri"/>
              <a:cs typeface="Calibri"/>
              <a:sym typeface="Calibri"/>
            </a:endParaRPr>
          </a:p>
        </p:txBody>
      </p:sp>
      <p:sp>
        <p:nvSpPr>
          <p:cNvPr id="495" name="Google Shape;495;g146a5880219_0_61"/>
          <p:cNvSpPr txBox="1"/>
          <p:nvPr/>
        </p:nvSpPr>
        <p:spPr>
          <a:xfrm>
            <a:off x="257725" y="1469200"/>
            <a:ext cx="5393700" cy="1014300"/>
          </a:xfrm>
          <a:prstGeom prst="rect">
            <a:avLst/>
          </a:prstGeom>
          <a:noFill/>
          <a:ln>
            <a:noFill/>
          </a:ln>
        </p:spPr>
        <p:txBody>
          <a:bodyPr spcFirstLastPara="1" wrap="square" lIns="121900" tIns="121900" rIns="121900" bIns="121900" anchor="t" anchorCtr="0">
            <a:noAutofit/>
          </a:bodyPr>
          <a:lstStyle/>
          <a:p>
            <a:pPr marL="457200" marR="0" lvl="0" indent="-491045" algn="l" rtl="0">
              <a:lnSpc>
                <a:spcPct val="100000"/>
              </a:lnSpc>
              <a:spcBef>
                <a:spcPts val="0"/>
              </a:spcBef>
              <a:spcAft>
                <a:spcPts val="0"/>
              </a:spcAft>
              <a:buClr>
                <a:schemeClr val="dk1"/>
              </a:buClr>
              <a:buSzPts val="4133"/>
              <a:buFont typeface="Calibri"/>
              <a:buChar char="●"/>
            </a:pPr>
            <a:r>
              <a:rPr lang="en-US" sz="4133" b="1">
                <a:solidFill>
                  <a:schemeClr val="dk1"/>
                </a:solidFill>
                <a:latin typeface="Calibri"/>
                <a:ea typeface="Calibri"/>
                <a:cs typeface="Calibri"/>
                <a:sym typeface="Calibri"/>
              </a:rPr>
              <a:t>Time</a:t>
            </a:r>
            <a:endParaRPr sz="4133" b="1">
              <a:solidFill>
                <a:schemeClr val="dk1"/>
              </a:solidFill>
              <a:latin typeface="Calibri"/>
              <a:ea typeface="Calibri"/>
              <a:cs typeface="Calibri"/>
              <a:sym typeface="Calibri"/>
            </a:endParaRPr>
          </a:p>
          <a:p>
            <a:pPr marL="457200" marR="0" lvl="0" indent="-491045" algn="l" rtl="0">
              <a:lnSpc>
                <a:spcPct val="100000"/>
              </a:lnSpc>
              <a:spcBef>
                <a:spcPts val="0"/>
              </a:spcBef>
              <a:spcAft>
                <a:spcPts val="0"/>
              </a:spcAft>
              <a:buClr>
                <a:schemeClr val="dk1"/>
              </a:buClr>
              <a:buSzPts val="4133"/>
              <a:buFont typeface="Calibri"/>
              <a:buChar char="●"/>
            </a:pPr>
            <a:r>
              <a:rPr lang="en-US" sz="4133" b="1">
                <a:solidFill>
                  <a:schemeClr val="dk1"/>
                </a:solidFill>
                <a:latin typeface="Calibri"/>
                <a:ea typeface="Calibri"/>
                <a:cs typeface="Calibri"/>
                <a:sym typeface="Calibri"/>
              </a:rPr>
              <a:t>Transportation</a:t>
            </a:r>
            <a:endParaRPr sz="4133" b="1">
              <a:solidFill>
                <a:schemeClr val="dk1"/>
              </a:solidFill>
              <a:latin typeface="Calibri"/>
              <a:ea typeface="Calibri"/>
              <a:cs typeface="Calibri"/>
              <a:sym typeface="Calibri"/>
            </a:endParaRPr>
          </a:p>
          <a:p>
            <a:pPr marL="457200" marR="0" lvl="0" indent="-491045" algn="l" rtl="0">
              <a:lnSpc>
                <a:spcPct val="100000"/>
              </a:lnSpc>
              <a:spcBef>
                <a:spcPts val="0"/>
              </a:spcBef>
              <a:spcAft>
                <a:spcPts val="0"/>
              </a:spcAft>
              <a:buClr>
                <a:schemeClr val="dk1"/>
              </a:buClr>
              <a:buSzPts val="4133"/>
              <a:buFont typeface="Calibri"/>
              <a:buChar char="●"/>
            </a:pPr>
            <a:r>
              <a:rPr lang="en-US" sz="4133" b="1">
                <a:solidFill>
                  <a:schemeClr val="dk1"/>
                </a:solidFill>
                <a:latin typeface="Calibri"/>
                <a:ea typeface="Calibri"/>
                <a:cs typeface="Calibri"/>
                <a:sym typeface="Calibri"/>
              </a:rPr>
              <a:t>Resources</a:t>
            </a:r>
            <a:endParaRPr sz="4133"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133"/>
              <a:buFont typeface="Arial"/>
              <a:buNone/>
            </a:pPr>
            <a:r>
              <a:rPr lang="en-US" sz="4133" b="1" i="0" u="none" strike="noStrike" cap="none">
                <a:solidFill>
                  <a:schemeClr val="dk1"/>
                </a:solidFill>
                <a:latin typeface="Calibri"/>
                <a:ea typeface="Calibri"/>
                <a:cs typeface="Calibri"/>
                <a:sym typeface="Calibri"/>
              </a:rPr>
              <a:t> </a:t>
            </a:r>
            <a:endParaRPr sz="4133"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133"/>
              <a:buFont typeface="Arial"/>
              <a:buNone/>
            </a:pPr>
            <a:endParaRPr sz="4133" b="1" i="0" u="none" strike="noStrike" cap="none">
              <a:solidFill>
                <a:schemeClr val="dk1"/>
              </a:solidFill>
              <a:latin typeface="Calibri"/>
              <a:ea typeface="Calibri"/>
              <a:cs typeface="Calibri"/>
              <a:sym typeface="Calibri"/>
            </a:endParaRPr>
          </a:p>
        </p:txBody>
      </p:sp>
      <p:sp>
        <p:nvSpPr>
          <p:cNvPr id="496" name="Google Shape;496;g146a5880219_0_61"/>
          <p:cNvSpPr txBox="1"/>
          <p:nvPr/>
        </p:nvSpPr>
        <p:spPr>
          <a:xfrm>
            <a:off x="6349900" y="1578550"/>
            <a:ext cx="5393700" cy="1014300"/>
          </a:xfrm>
          <a:prstGeom prst="rect">
            <a:avLst/>
          </a:prstGeom>
          <a:noFill/>
          <a:ln>
            <a:noFill/>
          </a:ln>
        </p:spPr>
        <p:txBody>
          <a:bodyPr spcFirstLastPara="1" wrap="square" lIns="121900" tIns="121900" rIns="121900" bIns="121900" anchor="t" anchorCtr="0">
            <a:noAutofit/>
          </a:bodyPr>
          <a:lstStyle/>
          <a:p>
            <a:pPr marL="457200" marR="0" lvl="0" indent="-491045" algn="l" rtl="0">
              <a:lnSpc>
                <a:spcPct val="100000"/>
              </a:lnSpc>
              <a:spcBef>
                <a:spcPts val="0"/>
              </a:spcBef>
              <a:spcAft>
                <a:spcPts val="0"/>
              </a:spcAft>
              <a:buClr>
                <a:schemeClr val="dk1"/>
              </a:buClr>
              <a:buSzPts val="4133"/>
              <a:buFont typeface="Calibri"/>
              <a:buChar char="●"/>
            </a:pPr>
            <a:r>
              <a:rPr lang="en-US" sz="4133" b="1">
                <a:solidFill>
                  <a:schemeClr val="dk1"/>
                </a:solidFill>
                <a:latin typeface="Calibri"/>
                <a:ea typeface="Calibri"/>
                <a:cs typeface="Calibri"/>
                <a:sym typeface="Calibri"/>
              </a:rPr>
              <a:t>Mental health/ Substance abuse</a:t>
            </a:r>
            <a:endParaRPr sz="4133" b="1">
              <a:solidFill>
                <a:schemeClr val="dk1"/>
              </a:solidFill>
              <a:latin typeface="Calibri"/>
              <a:ea typeface="Calibri"/>
              <a:cs typeface="Calibri"/>
              <a:sym typeface="Calibri"/>
            </a:endParaRPr>
          </a:p>
          <a:p>
            <a:pPr marL="457200" marR="0" lvl="0" indent="-491045" algn="l" rtl="0">
              <a:lnSpc>
                <a:spcPct val="100000"/>
              </a:lnSpc>
              <a:spcBef>
                <a:spcPts val="0"/>
              </a:spcBef>
              <a:spcAft>
                <a:spcPts val="0"/>
              </a:spcAft>
              <a:buClr>
                <a:schemeClr val="dk1"/>
              </a:buClr>
              <a:buSzPts val="4133"/>
              <a:buFont typeface="Calibri"/>
              <a:buChar char="●"/>
            </a:pPr>
            <a:r>
              <a:rPr lang="en-US" sz="4133" b="1">
                <a:solidFill>
                  <a:schemeClr val="dk1"/>
                </a:solidFill>
                <a:latin typeface="Calibri"/>
                <a:ea typeface="Calibri"/>
                <a:cs typeface="Calibri"/>
                <a:sym typeface="Calibri"/>
              </a:rPr>
              <a:t>Cultural differences</a:t>
            </a:r>
            <a:endParaRPr sz="4133"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133"/>
              <a:buFont typeface="Arial"/>
              <a:buNone/>
            </a:pPr>
            <a:r>
              <a:rPr lang="en-US" sz="4133" b="1" i="0" u="none" strike="noStrike" cap="none">
                <a:solidFill>
                  <a:schemeClr val="dk1"/>
                </a:solidFill>
                <a:latin typeface="Calibri"/>
                <a:ea typeface="Calibri"/>
                <a:cs typeface="Calibri"/>
                <a:sym typeface="Calibri"/>
              </a:rPr>
              <a:t> </a:t>
            </a:r>
            <a:endParaRPr sz="4133"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133"/>
              <a:buFont typeface="Arial"/>
              <a:buNone/>
            </a:pPr>
            <a:endParaRPr sz="4133" b="1"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1000"/>
                                        <p:tgtEl>
                                          <p:spTgt spid="4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6"/>
                                        </p:tgtEl>
                                        <p:attrNameLst>
                                          <p:attrName>style.visibility</p:attrName>
                                        </p:attrNameLst>
                                      </p:cBhvr>
                                      <p:to>
                                        <p:strVal val="visible"/>
                                      </p:to>
                                    </p:set>
                                    <p:animEffect transition="in" filter="fade">
                                      <p:cBhvr>
                                        <p:cTn id="12" dur="100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1640d1e07e9_0_65"/>
          <p:cNvSpPr txBox="1">
            <a:spLocks noGrp="1"/>
          </p:cNvSpPr>
          <p:nvPr>
            <p:ph type="ctrTitle"/>
          </p:nvPr>
        </p:nvSpPr>
        <p:spPr>
          <a:xfrm>
            <a:off x="217925" y="1919925"/>
            <a:ext cx="11758200" cy="4191300"/>
          </a:xfrm>
          <a:prstGeom prst="rect">
            <a:avLst/>
          </a:prstGeom>
          <a:noFill/>
          <a:ln>
            <a:noFill/>
          </a:ln>
        </p:spPr>
        <p:txBody>
          <a:bodyPr spcFirstLastPara="1" wrap="square" lIns="0" tIns="0" rIns="0" bIns="0" anchor="b" anchorCtr="0">
            <a:noAutofit/>
          </a:bodyPr>
          <a:lstStyle/>
          <a:p>
            <a:pPr marL="457200" lvl="0" indent="-463550" algn="l" rtl="0">
              <a:lnSpc>
                <a:spcPct val="115000"/>
              </a:lnSpc>
              <a:spcBef>
                <a:spcPts val="1200"/>
              </a:spcBef>
              <a:spcAft>
                <a:spcPts val="0"/>
              </a:spcAft>
              <a:buClr>
                <a:srgbClr val="212121"/>
              </a:buClr>
              <a:buSzPts val="3700"/>
              <a:buFont typeface="Times New Roman"/>
              <a:buChar char="●"/>
            </a:pPr>
            <a:endParaRPr sz="3700">
              <a:solidFill>
                <a:srgbClr val="212121"/>
              </a:solidFill>
              <a:latin typeface="Times New Roman"/>
              <a:ea typeface="Times New Roman"/>
              <a:cs typeface="Times New Roman"/>
              <a:sym typeface="Times New Roman"/>
            </a:endParaRPr>
          </a:p>
        </p:txBody>
      </p:sp>
      <p:pic>
        <p:nvPicPr>
          <p:cNvPr id="503" name="Google Shape;503;g1640d1e07e9_0_65"/>
          <p:cNvPicPr preferRelativeResize="0"/>
          <p:nvPr/>
        </p:nvPicPr>
        <p:blipFill>
          <a:blip r:embed="rId3">
            <a:alphaModFix/>
          </a:blip>
          <a:stretch>
            <a:fillRect/>
          </a:stretch>
        </p:blipFill>
        <p:spPr>
          <a:xfrm>
            <a:off x="0" y="0"/>
            <a:ext cx="13560251" cy="6858000"/>
          </a:xfrm>
          <a:prstGeom prst="rect">
            <a:avLst/>
          </a:prstGeom>
          <a:noFill/>
          <a:ln>
            <a:noFill/>
          </a:ln>
        </p:spPr>
      </p:pic>
      <p:sp>
        <p:nvSpPr>
          <p:cNvPr id="504" name="Google Shape;504;g1640d1e07e9_0_65"/>
          <p:cNvSpPr txBox="1">
            <a:spLocks noGrp="1"/>
          </p:cNvSpPr>
          <p:nvPr>
            <p:ph type="subTitle" idx="1"/>
          </p:nvPr>
        </p:nvSpPr>
        <p:spPr>
          <a:xfrm>
            <a:off x="7344393" y="1507800"/>
            <a:ext cx="4175100" cy="949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None/>
            </a:pPr>
            <a:r>
              <a:rPr lang="en-US"/>
              <a:t>Take Aways:</a:t>
            </a:r>
            <a:endParaRPr/>
          </a:p>
          <a:p>
            <a:pPr marL="0" lvl="0" indent="0" algn="l" rtl="0">
              <a:lnSpc>
                <a:spcPct val="90000"/>
              </a:lnSpc>
              <a:spcBef>
                <a:spcPts val="0"/>
              </a:spcBef>
              <a:spcAft>
                <a:spcPts val="0"/>
              </a:spcAft>
              <a:buClr>
                <a:schemeClr val="dk1"/>
              </a:buClr>
              <a:buSzPts val="3200"/>
              <a:buNone/>
            </a:pPr>
            <a:endParaRPr/>
          </a:p>
          <a:p>
            <a:pPr marL="0" lvl="0" indent="0" algn="l" rtl="0">
              <a:lnSpc>
                <a:spcPct val="90000"/>
              </a:lnSpc>
              <a:spcBef>
                <a:spcPts val="0"/>
              </a:spcBef>
              <a:spcAft>
                <a:spcPts val="0"/>
              </a:spcAft>
              <a:buClr>
                <a:schemeClr val="dk1"/>
              </a:buClr>
              <a:buSzPts val="3200"/>
              <a:buNone/>
            </a:pPr>
            <a:r>
              <a:rPr lang="en-US"/>
              <a:t>What are two things I  want to remember?</a:t>
            </a:r>
            <a:endParaRPr/>
          </a:p>
          <a:p>
            <a:pPr marL="0" lvl="0" indent="0" algn="l" rtl="0">
              <a:lnSpc>
                <a:spcPct val="90000"/>
              </a:lnSpc>
              <a:spcBef>
                <a:spcPts val="0"/>
              </a:spcBef>
              <a:spcAft>
                <a:spcPts val="0"/>
              </a:spcAft>
              <a:buClr>
                <a:schemeClr val="dk1"/>
              </a:buClr>
              <a:buSzPts val="3200"/>
              <a:buNone/>
            </a:pPr>
            <a:endParaRPr/>
          </a:p>
          <a:p>
            <a:pPr marL="0" lvl="0" indent="0" algn="l" rtl="0">
              <a:lnSpc>
                <a:spcPct val="90000"/>
              </a:lnSpc>
              <a:spcBef>
                <a:spcPts val="0"/>
              </a:spcBef>
              <a:spcAft>
                <a:spcPts val="0"/>
              </a:spcAft>
              <a:buClr>
                <a:schemeClr val="dk1"/>
              </a:buClr>
              <a:buSzPts val="3200"/>
              <a:buNone/>
            </a:pPr>
            <a:r>
              <a:rPr lang="en-US"/>
              <a:t>What is one thing I want to do differently?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67d437efd1_0_107"/>
          <p:cNvSpPr txBox="1">
            <a:spLocks noGrp="1"/>
          </p:cNvSpPr>
          <p:nvPr>
            <p:ph type="sldNum" idx="12"/>
          </p:nvPr>
        </p:nvSpPr>
        <p:spPr>
          <a:xfrm>
            <a:off x="11837561" y="6484937"/>
            <a:ext cx="38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a:t>
            </a:fld>
            <a:endParaRPr/>
          </a:p>
        </p:txBody>
      </p:sp>
      <p:pic>
        <p:nvPicPr>
          <p:cNvPr id="231" name="Google Shape;231;g167d437efd1_0_107"/>
          <p:cNvPicPr preferRelativeResize="0"/>
          <p:nvPr/>
        </p:nvPicPr>
        <p:blipFill>
          <a:blip r:embed="rId3">
            <a:alphaModFix/>
          </a:blip>
          <a:stretch>
            <a:fillRect/>
          </a:stretch>
        </p:blipFill>
        <p:spPr>
          <a:xfrm>
            <a:off x="0" y="0"/>
            <a:ext cx="12232103" cy="6850025"/>
          </a:xfrm>
          <a:prstGeom prst="rect">
            <a:avLst/>
          </a:prstGeom>
          <a:noFill/>
          <a:ln>
            <a:noFill/>
          </a:ln>
        </p:spPr>
      </p:pic>
      <p:sp>
        <p:nvSpPr>
          <p:cNvPr id="232" name="Google Shape;232;g167d437efd1_0_107"/>
          <p:cNvSpPr txBox="1"/>
          <p:nvPr/>
        </p:nvSpPr>
        <p:spPr>
          <a:xfrm>
            <a:off x="394300" y="3682325"/>
            <a:ext cx="11528400" cy="2882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300" b="1">
                <a:solidFill>
                  <a:schemeClr val="dk1"/>
                </a:solidFill>
                <a:latin typeface="Quattrocento Sans"/>
                <a:ea typeface="Quattrocento Sans"/>
                <a:cs typeface="Quattrocento Sans"/>
                <a:sym typeface="Quattrocento Sans"/>
              </a:rPr>
              <a:t>Research continues to suggest that family involvement leads to improved outcomes for youth at risk for or involved in the juvenile justice system.  </a:t>
            </a:r>
            <a:endParaRPr sz="2300" b="1">
              <a:solidFill>
                <a:schemeClr val="dk1"/>
              </a:solidFill>
              <a:latin typeface="Quattrocento Sans"/>
              <a:ea typeface="Quattrocento Sans"/>
              <a:cs typeface="Quattrocento Sans"/>
              <a:sym typeface="Quattrocento Sans"/>
            </a:endParaRPr>
          </a:p>
          <a:p>
            <a:pPr marL="0" lvl="0" indent="0" algn="l" rtl="0">
              <a:lnSpc>
                <a:spcPct val="115000"/>
              </a:lnSpc>
              <a:spcBef>
                <a:spcPts val="1200"/>
              </a:spcBef>
              <a:spcAft>
                <a:spcPts val="0"/>
              </a:spcAft>
              <a:buNone/>
            </a:pPr>
            <a:endParaRPr sz="2300" b="1">
              <a:solidFill>
                <a:schemeClr val="dk1"/>
              </a:solidFill>
              <a:latin typeface="Quattrocento Sans"/>
              <a:ea typeface="Quattrocento Sans"/>
              <a:cs typeface="Quattrocento Sans"/>
              <a:sym typeface="Quattrocento Sans"/>
            </a:endParaRPr>
          </a:p>
          <a:p>
            <a:pPr marL="0" lvl="0" indent="0" algn="l" rtl="0">
              <a:lnSpc>
                <a:spcPct val="115000"/>
              </a:lnSpc>
              <a:spcBef>
                <a:spcPts val="1200"/>
              </a:spcBef>
              <a:spcAft>
                <a:spcPts val="1200"/>
              </a:spcAft>
              <a:buNone/>
            </a:pPr>
            <a:r>
              <a:rPr lang="en-US" sz="2300" b="1">
                <a:solidFill>
                  <a:schemeClr val="dk1"/>
                </a:solidFill>
                <a:latin typeface="Quattrocento Sans"/>
                <a:ea typeface="Quattrocento Sans"/>
                <a:cs typeface="Quattrocento Sans"/>
                <a:sym typeface="Quattrocento Sans"/>
              </a:rPr>
              <a:t>Based on their review of the evidence and scan of current policies and practices in the field, the National Research Council (NRC) (2014) included </a:t>
            </a:r>
            <a:r>
              <a:rPr lang="en-US" sz="2300" b="1" u="sng">
                <a:solidFill>
                  <a:schemeClr val="dk1"/>
                </a:solidFill>
                <a:latin typeface="Quattrocento Sans"/>
                <a:ea typeface="Quattrocento Sans"/>
                <a:cs typeface="Quattrocento Sans"/>
                <a:sym typeface="Quattrocento Sans"/>
              </a:rPr>
              <a:t>family engagement as one of its seven hallmarks to implementing a developmental approach to juvenile justice</a:t>
            </a:r>
            <a:endParaRPr sz="2300" b="1" u="sng">
              <a:solidFill>
                <a:schemeClr val="dk1"/>
              </a:solidFill>
              <a:latin typeface="Quattrocento Sans"/>
              <a:ea typeface="Quattrocento Sans"/>
              <a:cs typeface="Quattrocento Sans"/>
              <a:sym typeface="Quattrocento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g167d437efd1_0_26"/>
          <p:cNvPicPr preferRelativeResize="0"/>
          <p:nvPr/>
        </p:nvPicPr>
        <p:blipFill>
          <a:blip r:embed="rId3">
            <a:alphaModFix/>
          </a:blip>
          <a:stretch>
            <a:fillRect/>
          </a:stretch>
        </p:blipFill>
        <p:spPr>
          <a:xfrm>
            <a:off x="0" y="0"/>
            <a:ext cx="12192000" cy="7233920"/>
          </a:xfrm>
          <a:prstGeom prst="rect">
            <a:avLst/>
          </a:prstGeom>
          <a:noFill/>
          <a:ln>
            <a:noFill/>
          </a:ln>
        </p:spPr>
      </p:pic>
      <p:sp>
        <p:nvSpPr>
          <p:cNvPr id="242" name="Google Shape;242;g167d437efd1_0_26"/>
          <p:cNvSpPr txBox="1">
            <a:spLocks noGrp="1"/>
          </p:cNvSpPr>
          <p:nvPr>
            <p:ph type="sldNum" idx="12"/>
          </p:nvPr>
        </p:nvSpPr>
        <p:spPr>
          <a:xfrm>
            <a:off x="11837561" y="6484937"/>
            <a:ext cx="38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6</a:t>
            </a:fld>
            <a:endParaRPr/>
          </a:p>
        </p:txBody>
      </p:sp>
      <p:sp>
        <p:nvSpPr>
          <p:cNvPr id="243" name="Google Shape;243;g167d437efd1_0_26"/>
          <p:cNvSpPr txBox="1">
            <a:spLocks noGrp="1"/>
          </p:cNvSpPr>
          <p:nvPr>
            <p:ph type="body" idx="3"/>
          </p:nvPr>
        </p:nvSpPr>
        <p:spPr>
          <a:xfrm>
            <a:off x="1042350" y="246450"/>
            <a:ext cx="8915700" cy="12006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2"/>
              </a:buClr>
              <a:buSzPts val="4000"/>
              <a:buNone/>
            </a:pPr>
            <a:r>
              <a:rPr lang="en-US" sz="4000">
                <a:solidFill>
                  <a:schemeClr val="dk1"/>
                </a:solidFill>
              </a:rPr>
              <a:t>Why don’t we engage families more?</a:t>
            </a:r>
            <a:r>
              <a:rPr lang="en-US" sz="4000"/>
              <a:t>   </a:t>
            </a:r>
            <a:endParaRPr/>
          </a:p>
          <a:p>
            <a:pPr marL="0" lvl="0" indent="0" algn="ctr" rtl="0">
              <a:lnSpc>
                <a:spcPct val="90000"/>
              </a:lnSpc>
              <a:spcBef>
                <a:spcPts val="0"/>
              </a:spcBef>
              <a:spcAft>
                <a:spcPts val="0"/>
              </a:spcAft>
              <a:buClr>
                <a:schemeClr val="dk2"/>
              </a:buClr>
              <a:buSzPts val="4000"/>
              <a:buNone/>
            </a:pPr>
            <a:endParaRPr sz="4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67d437efd1_0_13"/>
          <p:cNvSpPr txBox="1">
            <a:spLocks noGrp="1"/>
          </p:cNvSpPr>
          <p:nvPr>
            <p:ph type="sldNum" idx="12"/>
          </p:nvPr>
        </p:nvSpPr>
        <p:spPr>
          <a:xfrm>
            <a:off x="11837561" y="6484937"/>
            <a:ext cx="38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7</a:t>
            </a:fld>
            <a:endParaRPr/>
          </a:p>
        </p:txBody>
      </p:sp>
      <p:sp>
        <p:nvSpPr>
          <p:cNvPr id="253" name="Google Shape;253;g167d437efd1_0_13"/>
          <p:cNvSpPr txBox="1">
            <a:spLocks noGrp="1"/>
          </p:cNvSpPr>
          <p:nvPr>
            <p:ph type="body" idx="3"/>
          </p:nvPr>
        </p:nvSpPr>
        <p:spPr>
          <a:xfrm>
            <a:off x="475225" y="241050"/>
            <a:ext cx="4326000" cy="15330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2"/>
              </a:buClr>
              <a:buSzPts val="4000"/>
              <a:buNone/>
            </a:pPr>
            <a:r>
              <a:rPr lang="en-US" sz="3900" i="1">
                <a:solidFill>
                  <a:schemeClr val="dk1"/>
                </a:solidFill>
                <a:highlight>
                  <a:srgbClr val="FFFFFF"/>
                </a:highlight>
              </a:rPr>
              <a:t>In loco parentis</a:t>
            </a:r>
            <a:r>
              <a:rPr lang="en-US" sz="6400">
                <a:solidFill>
                  <a:schemeClr val="dk1"/>
                </a:solidFill>
              </a:rPr>
              <a:t>   </a:t>
            </a:r>
            <a:r>
              <a:rPr lang="en-US" sz="4000"/>
              <a:t> </a:t>
            </a:r>
            <a:endParaRPr/>
          </a:p>
          <a:p>
            <a:pPr marL="0" lvl="0" indent="0" algn="ctr" rtl="0">
              <a:lnSpc>
                <a:spcPct val="90000"/>
              </a:lnSpc>
              <a:spcBef>
                <a:spcPts val="0"/>
              </a:spcBef>
              <a:spcAft>
                <a:spcPts val="0"/>
              </a:spcAft>
              <a:buClr>
                <a:schemeClr val="dk2"/>
              </a:buClr>
              <a:buSzPts val="4000"/>
              <a:buNone/>
            </a:pPr>
            <a:endParaRPr sz="4000"/>
          </a:p>
        </p:txBody>
      </p:sp>
      <p:pic>
        <p:nvPicPr>
          <p:cNvPr id="254" name="Google Shape;254;g167d437efd1_0_13"/>
          <p:cNvPicPr preferRelativeResize="0"/>
          <p:nvPr/>
        </p:nvPicPr>
        <p:blipFill>
          <a:blip r:embed="rId3">
            <a:alphaModFix/>
          </a:blip>
          <a:stretch>
            <a:fillRect/>
          </a:stretch>
        </p:blipFill>
        <p:spPr>
          <a:xfrm>
            <a:off x="5633803" y="0"/>
            <a:ext cx="6558196" cy="6858000"/>
          </a:xfrm>
          <a:prstGeom prst="rect">
            <a:avLst/>
          </a:prstGeom>
          <a:noFill/>
          <a:ln>
            <a:noFill/>
          </a:ln>
        </p:spPr>
      </p:pic>
      <p:pic>
        <p:nvPicPr>
          <p:cNvPr id="255" name="Google Shape;255;g167d437efd1_0_13"/>
          <p:cNvPicPr preferRelativeResize="0"/>
          <p:nvPr/>
        </p:nvPicPr>
        <p:blipFill>
          <a:blip r:embed="rId4">
            <a:alphaModFix/>
          </a:blip>
          <a:stretch>
            <a:fillRect/>
          </a:stretch>
        </p:blipFill>
        <p:spPr>
          <a:xfrm>
            <a:off x="152400" y="1999975"/>
            <a:ext cx="4953275" cy="47056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67d437efd1_0_0"/>
          <p:cNvSpPr txBox="1">
            <a:spLocks noGrp="1"/>
          </p:cNvSpPr>
          <p:nvPr>
            <p:ph type="sldNum" idx="12"/>
          </p:nvPr>
        </p:nvSpPr>
        <p:spPr>
          <a:xfrm>
            <a:off x="11837561" y="6484937"/>
            <a:ext cx="38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8</a:t>
            </a:fld>
            <a:endParaRPr/>
          </a:p>
        </p:txBody>
      </p:sp>
      <p:sp>
        <p:nvSpPr>
          <p:cNvPr id="265" name="Google Shape;265;g167d437efd1_0_0"/>
          <p:cNvSpPr txBox="1">
            <a:spLocks noGrp="1"/>
          </p:cNvSpPr>
          <p:nvPr>
            <p:ph type="body" idx="3"/>
          </p:nvPr>
        </p:nvSpPr>
        <p:spPr>
          <a:xfrm>
            <a:off x="5302225" y="211025"/>
            <a:ext cx="3362100" cy="23088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2"/>
              </a:buClr>
              <a:buSzPts val="4000"/>
              <a:buNone/>
            </a:pPr>
            <a:r>
              <a:rPr lang="en-US" sz="4000"/>
              <a:t>Didn’t families create the problems?     </a:t>
            </a:r>
            <a:endParaRPr/>
          </a:p>
          <a:p>
            <a:pPr marL="0" lvl="0" indent="0" algn="ctr" rtl="0">
              <a:lnSpc>
                <a:spcPct val="90000"/>
              </a:lnSpc>
              <a:spcBef>
                <a:spcPts val="0"/>
              </a:spcBef>
              <a:spcAft>
                <a:spcPts val="0"/>
              </a:spcAft>
              <a:buClr>
                <a:schemeClr val="dk2"/>
              </a:buClr>
              <a:buSzPts val="4000"/>
              <a:buNone/>
            </a:pPr>
            <a:endParaRPr sz="4000"/>
          </a:p>
        </p:txBody>
      </p:sp>
      <p:pic>
        <p:nvPicPr>
          <p:cNvPr id="266" name="Google Shape;266;g167d437efd1_0_0"/>
          <p:cNvPicPr preferRelativeResize="0"/>
          <p:nvPr/>
        </p:nvPicPr>
        <p:blipFill>
          <a:blip r:embed="rId3">
            <a:alphaModFix/>
          </a:blip>
          <a:stretch>
            <a:fillRect/>
          </a:stretch>
        </p:blipFill>
        <p:spPr>
          <a:xfrm>
            <a:off x="2" y="0"/>
            <a:ext cx="5302224" cy="6858000"/>
          </a:xfrm>
          <a:prstGeom prst="rect">
            <a:avLst/>
          </a:prstGeom>
          <a:noFill/>
          <a:ln>
            <a:noFill/>
          </a:ln>
        </p:spPr>
      </p:pic>
      <p:pic>
        <p:nvPicPr>
          <p:cNvPr id="267" name="Google Shape;267;g167d437efd1_0_0"/>
          <p:cNvPicPr preferRelativeResize="0"/>
          <p:nvPr/>
        </p:nvPicPr>
        <p:blipFill>
          <a:blip r:embed="rId4">
            <a:alphaModFix/>
          </a:blip>
          <a:stretch>
            <a:fillRect/>
          </a:stretch>
        </p:blipFill>
        <p:spPr>
          <a:xfrm>
            <a:off x="8664450" y="-105537"/>
            <a:ext cx="3560700" cy="73248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146a5880219_0_23"/>
          <p:cNvSpPr txBox="1">
            <a:spLocks noGrp="1"/>
          </p:cNvSpPr>
          <p:nvPr>
            <p:ph type="ctrTitle"/>
          </p:nvPr>
        </p:nvSpPr>
        <p:spPr>
          <a:xfrm>
            <a:off x="7048000" y="2514600"/>
            <a:ext cx="4566300" cy="2976300"/>
          </a:xfrm>
          <a:prstGeom prst="rect">
            <a:avLst/>
          </a:prstGeom>
          <a:noFill/>
          <a:ln>
            <a:noFill/>
          </a:ln>
        </p:spPr>
        <p:txBody>
          <a:bodyPr spcFirstLastPara="1" wrap="square" lIns="0" tIns="0" rIns="0" bIns="0" anchor="b" anchorCtr="0">
            <a:noAutofit/>
          </a:bodyPr>
          <a:lstStyle/>
          <a:p>
            <a:pPr marL="0" lvl="0" indent="0" algn="r" rtl="0">
              <a:lnSpc>
                <a:spcPct val="104166"/>
              </a:lnSpc>
              <a:spcBef>
                <a:spcPts val="0"/>
              </a:spcBef>
              <a:spcAft>
                <a:spcPts val="0"/>
              </a:spcAft>
              <a:buClr>
                <a:schemeClr val="dk1"/>
              </a:buClr>
              <a:buSzPts val="4800"/>
              <a:buFont typeface="Corbel"/>
              <a:buNone/>
            </a:pPr>
            <a:r>
              <a:rPr lang="en-US"/>
              <a:t>What is family engagement and how do we get more of it?</a:t>
            </a:r>
            <a:endParaRPr/>
          </a:p>
        </p:txBody>
      </p:sp>
      <p:sp>
        <p:nvSpPr>
          <p:cNvPr id="273" name="Google Shape;273;g146a5880219_0_23"/>
          <p:cNvSpPr txBox="1">
            <a:spLocks noGrp="1"/>
          </p:cNvSpPr>
          <p:nvPr>
            <p:ph type="subTitle" idx="1"/>
          </p:nvPr>
        </p:nvSpPr>
        <p:spPr>
          <a:xfrm>
            <a:off x="7171060" y="472190"/>
            <a:ext cx="4099200" cy="9495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dk1"/>
              </a:buClr>
              <a:buSzPts val="3200"/>
              <a:buNone/>
            </a:pPr>
            <a:r>
              <a:rPr lang="en-US"/>
              <a:t>ESSENTIAL QUESTION:</a:t>
            </a:r>
            <a:endParaRPr/>
          </a:p>
        </p:txBody>
      </p:sp>
      <p:pic>
        <p:nvPicPr>
          <p:cNvPr id="274" name="Google Shape;274;g146a5880219_0_23" descr="7 Keys to Developing Resilience"/>
          <p:cNvPicPr preferRelativeResize="0">
            <a:picLocks noGrp="1"/>
          </p:cNvPicPr>
          <p:nvPr>
            <p:ph type="pic" idx="2"/>
          </p:nvPr>
        </p:nvPicPr>
        <p:blipFill rotWithShape="1">
          <a:blip r:embed="rId3">
            <a:alphaModFix/>
          </a:blip>
          <a:srcRect l="17531" r="17536"/>
          <a:stretch/>
        </p:blipFill>
        <p:spPr>
          <a:xfrm>
            <a:off x="1979157" y="1701478"/>
            <a:ext cx="3262545" cy="3348806"/>
          </a:xfrm>
          <a:prstGeom prst="rect">
            <a:avLst/>
          </a:prstGeom>
          <a:noFill/>
          <a:ln>
            <a:noFill/>
          </a:ln>
        </p:spPr>
      </p:pic>
    </p:spTree>
  </p:cSld>
  <p:clrMapOvr>
    <a:masterClrMapping/>
  </p:clrMapOvr>
</p:sld>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42</Slides>
  <Notes>42</Notes>
  <HiddenSlides>0</HiddenSlide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Storybuilding Neal Creative</vt:lpstr>
      <vt:lpstr>Storybuilding Neal Creative</vt:lpstr>
      <vt:lpstr>Engaging Parents and Families in Your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family engagement and how do we get more of it?</vt:lpstr>
      <vt:lpstr>PowerPoint Presentation</vt:lpstr>
      <vt:lpstr>How do we measure:</vt:lpstr>
      <vt:lpstr> How are we doing engaging families?  No show rates for initial intake appointments ranged from 48% (Harrison, McKay &amp; Bannon, 2004) to 62% (McKay, McCadam, &amp; Gonzales, 1996).  Even conservative estimates indicate that close to 1/3 of children and their families fail to engage at the initial face-to-face intake appointment. (McKay, Lynn and Bannon, 2005) </vt:lpstr>
      <vt:lpstr>Not all Attendance is the Same  The distinction between behavioral and attitudinal components of engagement is significant, given that many clients attend mental health treatment and other services in a perfunctory manner without ever fully investing in the therapeutic enterprise (Staudt, 2007; Staudt, Scheuler-Whitaker &amp; Hinterlong, 2001). </vt:lpstr>
      <vt:lpstr> Engagement</vt:lpstr>
      <vt:lpstr>Working Relationship - A Sense of Trust and Reciprocity</vt:lpstr>
      <vt:lpstr>PowerPoint Presentation</vt:lpstr>
      <vt:lpstr>Parents who felt disrespected by their children’s prior mental health providers were six times more likely to doubt the utility of future treatment, and were subsequently likely to identify more structural and contextual barriers to treatment. (Kerkorian, McKay &amp; Bannon, 2006; Robbins et al., 2006).  </vt:lpstr>
      <vt:lpstr>It Starts with Felt Safety</vt:lpstr>
      <vt:lpstr>PowerPoint Presentation</vt:lpstr>
      <vt:lpstr>PowerPoint Presentation</vt:lpstr>
      <vt:lpstr>PowerPoint Presentation</vt:lpstr>
      <vt:lpstr>Another lens</vt:lpstr>
      <vt:lpstr> REFLECTION</vt:lpstr>
      <vt:lpstr> Engagement</vt:lpstr>
      <vt:lpstr>PowerPoint Presentation</vt:lpstr>
      <vt:lpstr>PowerPoint Presentation</vt:lpstr>
      <vt:lpstr>PowerPoint Presentation</vt:lpstr>
      <vt:lpstr>PowerPoint Presentation</vt:lpstr>
      <vt:lpstr>HOW TO REFRAME</vt:lpstr>
      <vt:lpstr>TRY IT:</vt:lpstr>
      <vt:lpstr>YOUR TURN:</vt:lpstr>
      <vt:lpstr>2. Expectancy - perception of benefit (hope)</vt:lpstr>
      <vt:lpstr> Engagement</vt:lpstr>
      <vt:lpstr>3. Receptivity - openness to receiving help and recognition of problems</vt:lpstr>
      <vt:lpstr>PowerPoint Presentation</vt:lpstr>
      <vt:lpstr>What do we do with resistance?  </vt:lpstr>
      <vt:lpstr>What do we do with resistance?  </vt:lpstr>
      <vt:lpstr> Engagement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Parents and Families in Your Practice</dc:title>
  <dc:creator>Keith Orchard</dc:creator>
  <cp:revision>1</cp:revision>
  <dcterms:created xsi:type="dcterms:W3CDTF">2019-07-23T21:14:59Z</dcterms:created>
  <dcterms:modified xsi:type="dcterms:W3CDTF">2022-10-27T13:39:04Z</dcterms:modified>
</cp:coreProperties>
</file>