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418" r:id="rId5"/>
    <p:sldId id="414" r:id="rId6"/>
    <p:sldId id="420" r:id="rId7"/>
    <p:sldId id="421" r:id="rId8"/>
    <p:sldId id="422" r:id="rId9"/>
    <p:sldId id="423" r:id="rId10"/>
    <p:sldId id="424" r:id="rId11"/>
    <p:sldId id="428" r:id="rId12"/>
    <p:sldId id="429" r:id="rId13"/>
    <p:sldId id="430" r:id="rId14"/>
    <p:sldId id="43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A3442F-BBA1-4C0D-A1B4-70E794E339A6}" v="47" dt="2022-09-15T20:08:56.548"/>
    <p1510:client id="{6C139552-1EA9-4100-9D38-1468DB2D88DC}" v="5" dt="2022-10-14T18:39:22.643"/>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7364" autoAdjust="0"/>
  </p:normalViewPr>
  <p:slideViewPr>
    <p:cSldViewPr snapToGrid="0" showGuides="1">
      <p:cViewPr varScale="1">
        <p:scale>
          <a:sx n="62" d="100"/>
          <a:sy n="62" d="100"/>
        </p:scale>
        <p:origin x="792" y="5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17" d="100"/>
          <a:sy n="117" d="100"/>
        </p:scale>
        <p:origin x="502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19F032-53C1-4EE3-9E67-4B8CDE8C71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0F4F1F5-4CAA-4EE9-86E4-08109754C1D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25276F-4347-4A77-8779-25794A5FA3F1}" type="datetimeFigureOut">
              <a:rPr lang="en-US" smtClean="0"/>
              <a:t>10/25/2022</a:t>
            </a:fld>
            <a:endParaRPr lang="en-US" dirty="0"/>
          </a:p>
        </p:txBody>
      </p:sp>
      <p:sp>
        <p:nvSpPr>
          <p:cNvPr id="4" name="Footer Placeholder 3">
            <a:extLst>
              <a:ext uri="{FF2B5EF4-FFF2-40B4-BE49-F238E27FC236}">
                <a16:creationId xmlns:a16="http://schemas.microsoft.com/office/drawing/2014/main" id="{5CEF2806-7C9E-4564-812D-E429CAC3FB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27F9D17-42B3-4D87-99EA-88FFB2D9DA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7FF870-1514-40BF-9921-34C59D16DE59}" type="slidenum">
              <a:rPr lang="en-US" smtClean="0"/>
              <a:t>‹#›</a:t>
            </a:fld>
            <a:endParaRPr lang="en-US" dirty="0"/>
          </a:p>
        </p:txBody>
      </p:sp>
    </p:spTree>
    <p:extLst>
      <p:ext uri="{BB962C8B-B14F-4D97-AF65-F5344CB8AC3E}">
        <p14:creationId xmlns:p14="http://schemas.microsoft.com/office/powerpoint/2010/main" val="2837579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32CE62-7DAD-4D46-9C44-FB8B2B29EAD6}" type="datetimeFigureOut">
              <a:rPr lang="en-US" smtClean="0"/>
              <a:t>10/25/2022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6350" cap="rnd">
            <a:solidFill>
              <a:schemeClr val="accent1"/>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E816B-EE8A-4A59-BF27-832760D86835}" type="slidenum">
              <a:rPr lang="en-US" smtClean="0"/>
              <a:t>‹#›</a:t>
            </a:fld>
            <a:endParaRPr lang="en-US" dirty="0"/>
          </a:p>
        </p:txBody>
      </p:sp>
    </p:spTree>
    <p:extLst>
      <p:ext uri="{BB962C8B-B14F-4D97-AF65-F5344CB8AC3E}">
        <p14:creationId xmlns:p14="http://schemas.microsoft.com/office/powerpoint/2010/main" val="4096842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summary of your credentials and work experience.  Also mention your experience with TBH groups</a:t>
            </a:r>
          </a:p>
        </p:txBody>
      </p:sp>
      <p:sp>
        <p:nvSpPr>
          <p:cNvPr id="4" name="Slide Number Placeholder 3"/>
          <p:cNvSpPr>
            <a:spLocks noGrp="1"/>
          </p:cNvSpPr>
          <p:nvPr>
            <p:ph type="sldNum" sz="quarter" idx="5"/>
          </p:nvPr>
        </p:nvSpPr>
        <p:spPr/>
        <p:txBody>
          <a:bodyPr/>
          <a:lstStyle/>
          <a:p>
            <a:fld id="{2D5E816B-EE8A-4A59-BF27-832760D86835}" type="slidenum">
              <a:rPr lang="en-US" smtClean="0"/>
              <a:t>2</a:t>
            </a:fld>
            <a:endParaRPr lang="en-US" dirty="0"/>
          </a:p>
        </p:txBody>
      </p:sp>
    </p:spTree>
    <p:extLst>
      <p:ext uri="{BB962C8B-B14F-4D97-AF65-F5344CB8AC3E}">
        <p14:creationId xmlns:p14="http://schemas.microsoft.com/office/powerpoint/2010/main" val="147659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if you have any comments or questions, feel free to chat them in the chat box and will watch for them.  A hybrid approach is very challenging and will do my best.  Those in the audience, feel free to participate and we can make this as interactive as possible.  Quick go over the goals of the training.  We want to talk about the learning curve, we want to talk about some known solutions to barriers, then we want to share my first TBH group and what that was like for me and for the participants.  We also want to have a discussion on some of the definitions and talk about how to use these to improve your comfort level and skills.  Lastly we want to do a test drive of zoom, and show you some of the features and how to use those to your advantage.  Let them know you plan on sticking around if anyone has further questions or anything they would like to talk about.  </a:t>
            </a:r>
          </a:p>
        </p:txBody>
      </p:sp>
      <p:sp>
        <p:nvSpPr>
          <p:cNvPr id="4" name="Slide Number Placeholder 3"/>
          <p:cNvSpPr>
            <a:spLocks noGrp="1"/>
          </p:cNvSpPr>
          <p:nvPr>
            <p:ph type="sldNum" sz="quarter" idx="5"/>
          </p:nvPr>
        </p:nvSpPr>
        <p:spPr/>
        <p:txBody>
          <a:bodyPr/>
          <a:lstStyle/>
          <a:p>
            <a:fld id="{2D5E816B-EE8A-4A59-BF27-832760D86835}" type="slidenum">
              <a:rPr lang="en-US" smtClean="0"/>
              <a:t>3</a:t>
            </a:fld>
            <a:endParaRPr lang="en-US" dirty="0"/>
          </a:p>
        </p:txBody>
      </p:sp>
    </p:spTree>
    <p:extLst>
      <p:ext uri="{BB962C8B-B14F-4D97-AF65-F5344CB8AC3E}">
        <p14:creationId xmlns:p14="http://schemas.microsoft.com/office/powerpoint/2010/main" val="506665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briefly your virtual experience begins with your attitude.  Take a minute and rate your “let’s go” attitude.  Is it an excited “let’s go” is it a average “let’s go”, maybe it’s an Eeyore “let’s go” ? Recognize how this affects your experience.  </a:t>
            </a:r>
          </a:p>
        </p:txBody>
      </p:sp>
      <p:sp>
        <p:nvSpPr>
          <p:cNvPr id="4" name="Slide Number Placeholder 3"/>
          <p:cNvSpPr>
            <a:spLocks noGrp="1"/>
          </p:cNvSpPr>
          <p:nvPr>
            <p:ph type="sldNum" sz="quarter" idx="5"/>
          </p:nvPr>
        </p:nvSpPr>
        <p:spPr/>
        <p:txBody>
          <a:bodyPr/>
          <a:lstStyle/>
          <a:p>
            <a:fld id="{2D5E816B-EE8A-4A59-BF27-832760D86835}" type="slidenum">
              <a:rPr lang="en-US" smtClean="0"/>
              <a:t>4</a:t>
            </a:fld>
            <a:endParaRPr lang="en-US" dirty="0"/>
          </a:p>
        </p:txBody>
      </p:sp>
    </p:spTree>
    <p:extLst>
      <p:ext uri="{BB962C8B-B14F-4D97-AF65-F5344CB8AC3E}">
        <p14:creationId xmlns:p14="http://schemas.microsoft.com/office/powerpoint/2010/main" val="3184194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how you and client’s start with the basics, logging on, mute, video off and on etc.  Build from there.  You will keep learning.  Weather it’s your first or 100 time.  Tech changes constantly and so will you.  Remember the learning curve is very </a:t>
            </a:r>
            <a:r>
              <a:rPr lang="en-US" dirty="0" err="1"/>
              <a:t>very</a:t>
            </a:r>
            <a:r>
              <a:rPr lang="en-US" dirty="0"/>
              <a:t> steep but becomes more intuitive as it increases.  </a:t>
            </a:r>
            <a:endParaRPr lang="en-US" baseline="30000" dirty="0"/>
          </a:p>
        </p:txBody>
      </p:sp>
      <p:sp>
        <p:nvSpPr>
          <p:cNvPr id="4" name="Slide Number Placeholder 3"/>
          <p:cNvSpPr>
            <a:spLocks noGrp="1"/>
          </p:cNvSpPr>
          <p:nvPr>
            <p:ph type="sldNum" sz="quarter" idx="5"/>
          </p:nvPr>
        </p:nvSpPr>
        <p:spPr/>
        <p:txBody>
          <a:bodyPr/>
          <a:lstStyle/>
          <a:p>
            <a:fld id="{2D5E816B-EE8A-4A59-BF27-832760D86835}" type="slidenum">
              <a:rPr lang="en-US" smtClean="0"/>
              <a:t>5</a:t>
            </a:fld>
            <a:endParaRPr lang="en-US" dirty="0"/>
          </a:p>
        </p:txBody>
      </p:sp>
    </p:spTree>
    <p:extLst>
      <p:ext uri="{BB962C8B-B14F-4D97-AF65-F5344CB8AC3E}">
        <p14:creationId xmlns:p14="http://schemas.microsoft.com/office/powerpoint/2010/main" val="3886963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having talked to many facilitators and discussed some challenges they are experience.  List includes some of those along with some ways to manage the barriers.  </a:t>
            </a:r>
          </a:p>
        </p:txBody>
      </p:sp>
      <p:sp>
        <p:nvSpPr>
          <p:cNvPr id="4" name="Slide Number Placeholder 3"/>
          <p:cNvSpPr>
            <a:spLocks noGrp="1"/>
          </p:cNvSpPr>
          <p:nvPr>
            <p:ph type="sldNum" sz="quarter" idx="5"/>
          </p:nvPr>
        </p:nvSpPr>
        <p:spPr/>
        <p:txBody>
          <a:bodyPr/>
          <a:lstStyle/>
          <a:p>
            <a:fld id="{2D5E816B-EE8A-4A59-BF27-832760D86835}" type="slidenum">
              <a:rPr lang="en-US" smtClean="0"/>
              <a:t>6</a:t>
            </a:fld>
            <a:endParaRPr lang="en-US" dirty="0"/>
          </a:p>
        </p:txBody>
      </p:sp>
    </p:spTree>
    <p:extLst>
      <p:ext uri="{BB962C8B-B14F-4D97-AF65-F5344CB8AC3E}">
        <p14:creationId xmlns:p14="http://schemas.microsoft.com/office/powerpoint/2010/main" val="16713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lake on crestline trail above McCall.  Explain the single track after this is above my skill level.  Go in to sharing the first 2 weeks of group experience.  Tech probs, client walking, driving, in stores, no video on, etc.  Debriefed and wrote a summary in a shared one note after every group, focused on overcoming the obstacles experienced.  Quickly went to co facilitated groups.  Results now IDOC has 40 virtually based groups a week.  </a:t>
            </a:r>
          </a:p>
        </p:txBody>
      </p:sp>
      <p:sp>
        <p:nvSpPr>
          <p:cNvPr id="4" name="Slide Number Placeholder 3"/>
          <p:cNvSpPr>
            <a:spLocks noGrp="1"/>
          </p:cNvSpPr>
          <p:nvPr>
            <p:ph type="sldNum" sz="quarter" idx="5"/>
          </p:nvPr>
        </p:nvSpPr>
        <p:spPr/>
        <p:txBody>
          <a:bodyPr/>
          <a:lstStyle/>
          <a:p>
            <a:fld id="{2D5E816B-EE8A-4A59-BF27-832760D86835}" type="slidenum">
              <a:rPr lang="en-US" smtClean="0"/>
              <a:t>7</a:t>
            </a:fld>
            <a:endParaRPr lang="en-US" dirty="0"/>
          </a:p>
        </p:txBody>
      </p:sp>
    </p:spTree>
    <p:extLst>
      <p:ext uri="{BB962C8B-B14F-4D97-AF65-F5344CB8AC3E}">
        <p14:creationId xmlns:p14="http://schemas.microsoft.com/office/powerpoint/2010/main" val="3811329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how these affect virtual groups, why to be aware and how to use them to your advantage.  </a:t>
            </a:r>
          </a:p>
        </p:txBody>
      </p:sp>
      <p:sp>
        <p:nvSpPr>
          <p:cNvPr id="4" name="Slide Number Placeholder 3"/>
          <p:cNvSpPr>
            <a:spLocks noGrp="1"/>
          </p:cNvSpPr>
          <p:nvPr>
            <p:ph type="sldNum" sz="quarter" idx="5"/>
          </p:nvPr>
        </p:nvSpPr>
        <p:spPr/>
        <p:txBody>
          <a:bodyPr/>
          <a:lstStyle/>
          <a:p>
            <a:fld id="{2D5E816B-EE8A-4A59-BF27-832760D86835}" type="slidenum">
              <a:rPr lang="en-US" smtClean="0"/>
              <a:t>8</a:t>
            </a:fld>
            <a:endParaRPr lang="en-US" dirty="0"/>
          </a:p>
        </p:txBody>
      </p:sp>
    </p:spTree>
    <p:extLst>
      <p:ext uri="{BB962C8B-B14F-4D97-AF65-F5344CB8AC3E}">
        <p14:creationId xmlns:p14="http://schemas.microsoft.com/office/powerpoint/2010/main" val="3625442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Waiting room, break out rooms, all mute, removing from zoom, stop video, highlight for everyone, co host, chat all, chat individual, invite to meeting, adding to main room, share screen, whiteboard, </a:t>
            </a:r>
          </a:p>
        </p:txBody>
      </p:sp>
      <p:sp>
        <p:nvSpPr>
          <p:cNvPr id="4" name="Slide Number Placeholder 3"/>
          <p:cNvSpPr>
            <a:spLocks noGrp="1"/>
          </p:cNvSpPr>
          <p:nvPr>
            <p:ph type="sldNum" sz="quarter" idx="5"/>
          </p:nvPr>
        </p:nvSpPr>
        <p:spPr/>
        <p:txBody>
          <a:bodyPr/>
          <a:lstStyle/>
          <a:p>
            <a:fld id="{2D5E816B-EE8A-4A59-BF27-832760D86835}" type="slidenum">
              <a:rPr lang="en-US" smtClean="0"/>
              <a:t>9</a:t>
            </a:fld>
            <a:endParaRPr lang="en-US" dirty="0"/>
          </a:p>
        </p:txBody>
      </p:sp>
    </p:spTree>
    <p:extLst>
      <p:ext uri="{BB962C8B-B14F-4D97-AF65-F5344CB8AC3E}">
        <p14:creationId xmlns:p14="http://schemas.microsoft.com/office/powerpoint/2010/main" val="2079209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B9B688F-3869-4ECE-BE40-DE3ADDF3F0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5122888" y="4242380"/>
            <a:ext cx="3298775" cy="1857119"/>
          </a:xfrm>
          <a:prstGeom prst="rect">
            <a:avLst/>
          </a:prstGeom>
          <a:ln w="6350">
            <a:solidFill>
              <a:schemeClr val="accent2"/>
            </a:solidFill>
          </a:ln>
        </p:spPr>
      </p:pic>
      <p:pic>
        <p:nvPicPr>
          <p:cNvPr id="20" name="Picture 19">
            <a:extLst>
              <a:ext uri="{FF2B5EF4-FFF2-40B4-BE49-F238E27FC236}">
                <a16:creationId xmlns:a16="http://schemas.microsoft.com/office/drawing/2014/main" id="{5EB3950A-EFEF-4170-8936-5F3D5792EC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gray">
          <a:xfrm>
            <a:off x="8421497" y="4243004"/>
            <a:ext cx="3310128" cy="1856495"/>
          </a:xfrm>
          <a:prstGeom prst="rect">
            <a:avLst/>
          </a:prstGeom>
          <a:ln w="6350">
            <a:solidFill>
              <a:schemeClr val="accent2"/>
            </a:solidFill>
          </a:ln>
        </p:spPr>
      </p:pic>
      <p:sp>
        <p:nvSpPr>
          <p:cNvPr id="7" name="Rectangle 6">
            <a:extLst>
              <a:ext uri="{FF2B5EF4-FFF2-40B4-BE49-F238E27FC236}">
                <a16:creationId xmlns:a16="http://schemas.microsoft.com/office/drawing/2014/main" id="{43310477-1515-4A0A-A5E0-880E71B4E025}"/>
              </a:ext>
              <a:ext uri="{C183D7F6-B498-43B3-948B-1728B52AA6E4}">
                <adec:decorative xmlns:adec="http://schemas.microsoft.com/office/drawing/2017/decorative" val="1"/>
              </a:ext>
            </a:extLst>
          </p:cNvPr>
          <p:cNvSpPr/>
          <p:nvPr userDrawn="1"/>
        </p:nvSpPr>
        <p:spPr bwMode="gray">
          <a:xfrm>
            <a:off x="0" y="1"/>
            <a:ext cx="4556043" cy="6858002"/>
          </a:xfrm>
          <a:prstGeom prst="rect">
            <a:avLst/>
          </a:prstGeom>
          <a:solidFill>
            <a:srgbClr val="FBF9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77" tIns="65339" rIns="130677" bIns="65339" numCol="1" spcCol="0" rtlCol="0" fromWordArt="0" anchor="t" anchorCtr="0" forceAA="0" compatLnSpc="1">
            <a:prstTxWarp prst="textNoShape">
              <a:avLst/>
            </a:prstTxWarp>
            <a:noAutofit/>
          </a:bodyPr>
          <a:lstStyle/>
          <a:p>
            <a:pPr algn="ctr">
              <a:spcBef>
                <a:spcPts val="714"/>
              </a:spcBef>
            </a:pPr>
            <a:endParaRPr lang="en-US" sz="1429" dirty="0">
              <a:solidFill>
                <a:schemeClr val="bg1"/>
              </a:solidFill>
            </a:endParaRPr>
          </a:p>
        </p:txBody>
      </p:sp>
      <p:sp>
        <p:nvSpPr>
          <p:cNvPr id="8" name="TextBox 7">
            <a:extLst>
              <a:ext uri="{FF2B5EF4-FFF2-40B4-BE49-F238E27FC236}">
                <a16:creationId xmlns:a16="http://schemas.microsoft.com/office/drawing/2014/main" id="{144308BD-A2EF-404E-BE32-E7DA086E8C83}"/>
              </a:ext>
            </a:extLst>
          </p:cNvPr>
          <p:cNvSpPr txBox="1"/>
          <p:nvPr userDrawn="1"/>
        </p:nvSpPr>
        <p:spPr bwMode="gray">
          <a:xfrm>
            <a:off x="824247" y="2825509"/>
            <a:ext cx="1758315" cy="1000274"/>
          </a:xfrm>
          <a:prstGeom prst="rect">
            <a:avLst/>
          </a:prstGeom>
          <a:noFill/>
        </p:spPr>
        <p:txBody>
          <a:bodyPr wrap="square" lIns="0" tIns="0" rIns="0" bIns="0" rtlCol="0">
            <a:spAutoFit/>
          </a:bodyPr>
          <a:lstStyle/>
          <a:p>
            <a:pPr algn="l">
              <a:spcBef>
                <a:spcPts val="714"/>
              </a:spcBef>
            </a:pPr>
            <a:r>
              <a:rPr lang="en-US" sz="6500" b="1" dirty="0">
                <a:solidFill>
                  <a:schemeClr val="accent6"/>
                </a:solidFill>
              </a:rPr>
              <a:t>16:9</a:t>
            </a:r>
          </a:p>
        </p:txBody>
      </p:sp>
      <p:sp>
        <p:nvSpPr>
          <p:cNvPr id="10" name="TextBox 9">
            <a:extLst>
              <a:ext uri="{FF2B5EF4-FFF2-40B4-BE49-F238E27FC236}">
                <a16:creationId xmlns:a16="http://schemas.microsoft.com/office/drawing/2014/main" id="{FD38DA28-EF8F-43D1-AD7F-CCB3640760DD}"/>
              </a:ext>
            </a:extLst>
          </p:cNvPr>
          <p:cNvSpPr txBox="1"/>
          <p:nvPr userDrawn="1"/>
        </p:nvSpPr>
        <p:spPr bwMode="gray">
          <a:xfrm>
            <a:off x="822196" y="4598065"/>
            <a:ext cx="3584240" cy="200055"/>
          </a:xfrm>
          <a:prstGeom prst="rect">
            <a:avLst/>
          </a:prstGeom>
          <a:noFill/>
        </p:spPr>
        <p:txBody>
          <a:bodyPr wrap="square" lIns="0" tIns="0" rIns="0" bIns="0" rtlCol="0">
            <a:spAutoFit/>
          </a:bodyPr>
          <a:lstStyle/>
          <a:p>
            <a:pPr algn="l">
              <a:spcBef>
                <a:spcPts val="714"/>
              </a:spcBef>
            </a:pPr>
            <a:r>
              <a:rPr lang="en-US" sz="1300" noProof="0" dirty="0">
                <a:solidFill>
                  <a:schemeClr val="tx1"/>
                </a:solidFill>
              </a:rPr>
              <a:t>Released February 2022</a:t>
            </a:r>
          </a:p>
        </p:txBody>
      </p:sp>
      <p:sp>
        <p:nvSpPr>
          <p:cNvPr id="22" name="TextBox 21">
            <a:extLst>
              <a:ext uri="{FF2B5EF4-FFF2-40B4-BE49-F238E27FC236}">
                <a16:creationId xmlns:a16="http://schemas.microsoft.com/office/drawing/2014/main" id="{3E57223A-B05B-4614-AAEA-675CF58D9E9B}"/>
              </a:ext>
            </a:extLst>
          </p:cNvPr>
          <p:cNvSpPr txBox="1"/>
          <p:nvPr userDrawn="1"/>
        </p:nvSpPr>
        <p:spPr bwMode="gray">
          <a:xfrm>
            <a:off x="824247" y="3597791"/>
            <a:ext cx="2436843" cy="615553"/>
          </a:xfrm>
          <a:prstGeom prst="rect">
            <a:avLst/>
          </a:prstGeom>
          <a:noFill/>
        </p:spPr>
        <p:txBody>
          <a:bodyPr wrap="square" lIns="0" tIns="0" rIns="0" bIns="0" rtlCol="0">
            <a:spAutoFit/>
          </a:bodyPr>
          <a:lstStyle/>
          <a:p>
            <a:pPr algn="l">
              <a:spcBef>
                <a:spcPts val="0"/>
              </a:spcBef>
            </a:pPr>
            <a:r>
              <a:rPr lang="en-US" sz="4000" b="0" dirty="0">
                <a:solidFill>
                  <a:schemeClr val="accent6"/>
                </a:solidFill>
              </a:rPr>
              <a:t>on-screen</a:t>
            </a:r>
          </a:p>
        </p:txBody>
      </p:sp>
      <p:pic>
        <p:nvPicPr>
          <p:cNvPr id="23" name="Optum logo" descr="Optum logo">
            <a:extLst>
              <a:ext uri="{FF2B5EF4-FFF2-40B4-BE49-F238E27FC236}">
                <a16:creationId xmlns:a16="http://schemas.microsoft.com/office/drawing/2014/main" id="{33540F47-FA69-40F1-B951-BB6DF057FA97}"/>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gray">
          <a:xfrm>
            <a:off x="824247" y="523904"/>
            <a:ext cx="2438884" cy="706174"/>
          </a:xfrm>
          <a:prstGeom prst="rect">
            <a:avLst/>
          </a:prstGeom>
        </p:spPr>
      </p:pic>
      <p:pic>
        <p:nvPicPr>
          <p:cNvPr id="17" name="Picture 16">
            <a:extLst>
              <a:ext uri="{FF2B5EF4-FFF2-40B4-BE49-F238E27FC236}">
                <a16:creationId xmlns:a16="http://schemas.microsoft.com/office/drawing/2014/main" id="{819BE298-EAEE-4EF5-9588-71610469B37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bwMode="gray">
          <a:xfrm>
            <a:off x="5122888" y="525529"/>
            <a:ext cx="6606362" cy="3714176"/>
          </a:xfrm>
          <a:prstGeom prst="rect">
            <a:avLst/>
          </a:prstGeom>
          <a:ln w="6350">
            <a:solidFill>
              <a:schemeClr val="accent2"/>
            </a:solidFill>
          </a:ln>
        </p:spPr>
      </p:pic>
    </p:spTree>
    <p:extLst>
      <p:ext uri="{BB962C8B-B14F-4D97-AF65-F5344CB8AC3E}">
        <p14:creationId xmlns:p14="http://schemas.microsoft.com/office/powerpoint/2010/main" val="1185727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13F80B4D-94E3-497C-9014-7F8EABA417B7}"/>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Section headers</a:t>
            </a:r>
          </a:p>
        </p:txBody>
      </p:sp>
      <p:cxnSp>
        <p:nvCxnSpPr>
          <p:cNvPr id="4" name="Orange arrow">
            <a:extLst>
              <a:ext uri="{FF2B5EF4-FFF2-40B4-BE49-F238E27FC236}">
                <a16:creationId xmlns:a16="http://schemas.microsoft.com/office/drawing/2014/main" id="{5CA4857D-50A4-4F6E-8AC6-F53991E25BA7}"/>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542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8BFB956A-C3EE-4CEE-8CC6-BB9E3DB82FC2}" type="datetime1">
              <a:rPr lang="en-US" smtClean="0"/>
              <a:t>10/25/2022</a:t>
            </a:fld>
            <a:endParaRPr lang="en-US" dirty="0"/>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03805D93-7D4B-4CBC-BABC-3A8AC08CB7F4}" type="slidenum">
              <a:rPr lang="en-US" smtClean="0"/>
              <a:t>‹#›</a:t>
            </a:fld>
            <a:endParaRPr lang="en-US" dirty="0"/>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dirty="0"/>
              <a:t>Section title; Arial 55pt, sentence case</a:t>
            </a:r>
          </a:p>
        </p:txBody>
      </p:sp>
    </p:spTree>
    <p:extLst>
      <p:ext uri="{BB962C8B-B14F-4D97-AF65-F5344CB8AC3E}">
        <p14:creationId xmlns:p14="http://schemas.microsoft.com/office/powerpoint/2010/main" val="24658691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userDrawn="1">
          <p15:clr>
            <a:srgbClr val="FBAE40"/>
          </p15:clr>
        </p15:guide>
        <p15:guide id="2" pos="6576" userDrawn="1">
          <p15:clr>
            <a:srgbClr val="FBAE40"/>
          </p15:clr>
        </p15:guide>
        <p15:guide id="3" orient="horz" pos="2505" userDrawn="1">
          <p15:clr>
            <a:srgbClr val="FBAE40"/>
          </p15:clr>
        </p15:guide>
        <p15:guide id="4" orient="horz" pos="26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02">
    <p:bg>
      <p:bgRef idx="1001">
        <a:schemeClr val="bg2"/>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53CF638C-039E-4A48-A8EB-E2D0262E67A1}" type="datetime1">
              <a:rPr lang="en-US" smtClean="0"/>
              <a:t>10/25/2022</a:t>
            </a:fld>
            <a:endParaRPr lang="en-US" dirty="0"/>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03805D93-7D4B-4CBC-BABC-3A8AC08CB7F4}" type="slidenum">
              <a:rPr lang="en-US" smtClean="0"/>
              <a:t>‹#›</a:t>
            </a:fld>
            <a:endParaRPr lang="en-US" dirty="0"/>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dirty="0"/>
              <a:t>Section title; Arial 55pt, sentence case</a:t>
            </a:r>
          </a:p>
        </p:txBody>
      </p:sp>
    </p:spTree>
    <p:extLst>
      <p:ext uri="{BB962C8B-B14F-4D97-AF65-F5344CB8AC3E}">
        <p14:creationId xmlns:p14="http://schemas.microsoft.com/office/powerpoint/2010/main" val="29125007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userDrawn="1">
          <p15:clr>
            <a:srgbClr val="FBAE40"/>
          </p15:clr>
        </p15:guide>
        <p15:guide id="2" pos="6577" userDrawn="1">
          <p15:clr>
            <a:srgbClr val="FBAE40"/>
          </p15:clr>
        </p15:guide>
        <p15:guide id="3" orient="horz" pos="2505" userDrawn="1">
          <p15:clr>
            <a:srgbClr val="FBAE40"/>
          </p15:clr>
        </p15:guide>
        <p15:guide id="4" orient="horz" pos="26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Standard layouts</a:t>
            </a:r>
          </a:p>
        </p:txBody>
      </p:sp>
      <p:cxnSp>
        <p:nvCxnSpPr>
          <p:cNvPr id="4" name="Orange 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291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8A49B71C-EE28-4F4C-994D-7E3486111388}"/>
              </a:ext>
            </a:extLst>
          </p:cNvPr>
          <p:cNvSpPr>
            <a:spLocks noGrp="1"/>
          </p:cNvSpPr>
          <p:nvPr>
            <p:ph type="dt" sz="half" idx="10"/>
          </p:nvPr>
        </p:nvSpPr>
        <p:spPr/>
        <p:txBody>
          <a:bodyPr/>
          <a:lstStyle/>
          <a:p>
            <a:fld id="{6017203D-7AF0-48CF-9AA1-1400585FFB1C}" type="datetime1">
              <a:rPr lang="en-US" smtClean="0"/>
              <a:t>10/25/2022</a:t>
            </a:fld>
            <a:endParaRPr lang="en-US" dirty="0"/>
          </a:p>
        </p:txBody>
      </p:sp>
      <p:sp>
        <p:nvSpPr>
          <p:cNvPr id="5" name="Slide Number Placeholder 4" hidden="1">
            <a:extLst>
              <a:ext uri="{FF2B5EF4-FFF2-40B4-BE49-F238E27FC236}">
                <a16:creationId xmlns:a16="http://schemas.microsoft.com/office/drawing/2014/main" id="{C408F62C-9090-4EA7-BBD2-481410405BBE}"/>
              </a:ext>
            </a:extLst>
          </p:cNvPr>
          <p:cNvSpPr>
            <a:spLocks noGrp="1"/>
          </p:cNvSpPr>
          <p:nvPr>
            <p:ph type="sldNum" sz="quarter" idx="12"/>
          </p:nvPr>
        </p:nvSpPr>
        <p:spPr/>
        <p:txBody>
          <a:bodyPr/>
          <a:lstStyle/>
          <a:p>
            <a:fld id="{03805D93-7D4B-4CBC-BABC-3A8AC08CB7F4}" type="slidenum">
              <a:rPr lang="en-US" smtClean="0"/>
              <a:t>‹#›</a:t>
            </a:fld>
            <a:endParaRPr lang="en-US" dirty="0"/>
          </a:p>
        </p:txBody>
      </p:sp>
      <p:sp>
        <p:nvSpPr>
          <p:cNvPr id="4" name="Footer Placeholder 3" hidden="1">
            <a:extLst>
              <a:ext uri="{FF2B5EF4-FFF2-40B4-BE49-F238E27FC236}">
                <a16:creationId xmlns:a16="http://schemas.microsoft.com/office/drawing/2014/main" id="{F7BFA8CA-0947-4A58-87AE-004F617F47B1}"/>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p:txBody>
          <a:bodyPr/>
          <a:lstStyle>
            <a:lvl1pPr>
              <a:defRPr/>
            </a:lvl1pPr>
          </a:lstStyle>
          <a:p>
            <a:r>
              <a:rPr lang="en-US" dirty="0"/>
              <a:t>Slide title; Arial 22pt bold, sentence case (1 line)</a:t>
            </a:r>
          </a:p>
        </p:txBody>
      </p:sp>
    </p:spTree>
    <p:extLst>
      <p:ext uri="{BB962C8B-B14F-4D97-AF65-F5344CB8AC3E}">
        <p14:creationId xmlns:p14="http://schemas.microsoft.com/office/powerpoint/2010/main" val="1485012413"/>
      </p:ext>
    </p:extLst>
  </p:cSld>
  <p:clrMapOvr>
    <a:masterClrMapping/>
  </p:clrMapOvr>
  <p:extLst>
    <p:ext uri="{DCECCB84-F9BA-43D5-87BE-67443E8EF086}">
      <p15:sldGuideLst xmlns:p15="http://schemas.microsoft.com/office/powerpoint/2012/main">
        <p15:guide id="1" orient="horz" pos="3776" userDrawn="1">
          <p15:clr>
            <a:srgbClr val="FBAE40"/>
          </p15:clr>
        </p15:guide>
        <p15:guide id="3" orient="horz" pos="793" userDrawn="1">
          <p15:clr>
            <a:srgbClr val="FBAE40"/>
          </p15:clr>
        </p15:guide>
        <p15:guide id="4" orient="horz" pos="34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4E2E38F6-B9D1-4693-91B2-1BF743544C01}" type="datetime1">
              <a:rPr lang="en-US" smtClean="0"/>
              <a:t>10/25/2022</a:t>
            </a:fld>
            <a:endParaRPr lang="en-US" dirty="0"/>
          </a:p>
        </p:txBody>
      </p:sp>
      <p:sp>
        <p:nvSpPr>
          <p:cNvPr id="5" name="Slide Number Placeholder 4" hidden="1">
            <a:extLst>
              <a:ext uri="{FF2B5EF4-FFF2-40B4-BE49-F238E27FC236}">
                <a16:creationId xmlns:a16="http://schemas.microsoft.com/office/drawing/2014/main" id="{CFBBDC95-8D51-42CB-B4C0-9B8E3C030FAA}"/>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20A558EA-9255-4DE1-B9D1-B0557684C783}"/>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8" name="Subtitle placeholder">
            <a:extLst>
              <a:ext uri="{FF2B5EF4-FFF2-40B4-BE49-F238E27FC236}">
                <a16:creationId xmlns:a16="http://schemas.microsoft.com/office/drawing/2014/main" id="{760BD2C6-F5E4-43C7-9A69-D1113FFABFA9}"/>
              </a:ext>
            </a:extLst>
          </p:cNvPr>
          <p:cNvSpPr>
            <a:spLocks noGrp="1"/>
          </p:cNvSpPr>
          <p:nvPr>
            <p:ph type="body" sz="quarter" idx="13" hasCustomPrompt="1"/>
          </p:nvPr>
        </p:nvSpPr>
        <p:spPr bwMode="gray">
          <a:xfrm>
            <a:off x="457198" y="958653"/>
            <a:ext cx="9601200" cy="269304"/>
          </a:xfrm>
        </p:spPr>
        <p:txBody>
          <a:bodyPr wrap="square">
            <a:spAutoFit/>
          </a:bodyPr>
          <a:lstStyle>
            <a:lvl1pPr>
              <a:lnSpc>
                <a:spcPct val="100000"/>
              </a:lnSpc>
              <a:spcBef>
                <a:spcPts val="0"/>
              </a:spcBef>
              <a:defRPr sz="1750" b="1">
                <a:solidFill>
                  <a:schemeClr val="accent6"/>
                </a:solidFill>
              </a:defRPr>
            </a:lvl1pPr>
          </a:lstStyle>
          <a:p>
            <a:pPr lvl="0"/>
            <a:r>
              <a:rPr lang="en-US" dirty="0"/>
              <a:t>Slide subtitle; Arial 17.5pt bold, sentence case (1 line)</a:t>
            </a:r>
          </a:p>
        </p:txBody>
      </p:sp>
      <p:sp>
        <p:nvSpPr>
          <p:cNvPr id="2" name="Title 1">
            <a:extLst>
              <a:ext uri="{FF2B5EF4-FFF2-40B4-BE49-F238E27FC236}">
                <a16:creationId xmlns:a16="http://schemas.microsoft.com/office/drawing/2014/main" id="{70871777-1CC4-46CB-8EB7-B1DE3217D445}"/>
              </a:ext>
            </a:extLst>
          </p:cNvPr>
          <p:cNvSpPr>
            <a:spLocks noGrp="1"/>
          </p:cNvSpPr>
          <p:nvPr>
            <p:ph type="title" hasCustomPrompt="1"/>
          </p:nvPr>
        </p:nvSpPr>
        <p:spPr bwMode="gray"/>
        <p:txBody>
          <a:bodyPr/>
          <a:lstStyle>
            <a:lvl1pPr>
              <a:defRPr/>
            </a:lvl1pPr>
          </a:lstStyle>
          <a:p>
            <a:r>
              <a:rPr lang="en-US" dirty="0"/>
              <a:t>Slide title; Arial 22pt bold, sentence case (1 line)</a:t>
            </a:r>
          </a:p>
        </p:txBody>
      </p:sp>
    </p:spTree>
    <p:extLst>
      <p:ext uri="{BB962C8B-B14F-4D97-AF65-F5344CB8AC3E}">
        <p14:creationId xmlns:p14="http://schemas.microsoft.com/office/powerpoint/2010/main" val="1078718518"/>
      </p:ext>
    </p:extLst>
  </p:cSld>
  <p:clrMapOvr>
    <a:masterClrMapping/>
  </p:clrMapOvr>
  <p:extLst>
    <p:ext uri="{DCECCB84-F9BA-43D5-87BE-67443E8EF086}">
      <p15:sldGuideLst xmlns:p15="http://schemas.microsoft.com/office/powerpoint/2012/main">
        <p15:guide id="1" orient="horz" pos="3776" userDrawn="1">
          <p15:clr>
            <a:srgbClr val="FBAE40"/>
          </p15:clr>
        </p15:guide>
        <p15:guide id="2" orient="horz" pos="603" userDrawn="1">
          <p15:clr>
            <a:srgbClr val="FBAE40"/>
          </p15:clr>
        </p15:guide>
        <p15:guide id="3" orient="horz" pos="1014" userDrawn="1">
          <p15:clr>
            <a:srgbClr val="FBAE40"/>
          </p15:clr>
        </p15:guide>
        <p15:guide id="4" orient="horz" pos="34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Two Lines">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371431DB-E6A6-49C5-8087-27C6A3B2A54B}"/>
              </a:ext>
            </a:extLst>
          </p:cNvPr>
          <p:cNvSpPr>
            <a:spLocks noGrp="1"/>
          </p:cNvSpPr>
          <p:nvPr>
            <p:ph type="dt" sz="half" idx="10"/>
          </p:nvPr>
        </p:nvSpPr>
        <p:spPr/>
        <p:txBody>
          <a:bodyPr/>
          <a:lstStyle/>
          <a:p>
            <a:fld id="{C9C2E934-DCF6-42A5-85FE-8C1CB869FF21}" type="datetime1">
              <a:rPr lang="en-US" smtClean="0"/>
              <a:t>10/25/2022</a:t>
            </a:fld>
            <a:endParaRPr lang="en-US" dirty="0"/>
          </a:p>
        </p:txBody>
      </p:sp>
      <p:sp>
        <p:nvSpPr>
          <p:cNvPr id="8" name="Slide Number Placeholder 7" hidden="1">
            <a:extLst>
              <a:ext uri="{FF2B5EF4-FFF2-40B4-BE49-F238E27FC236}">
                <a16:creationId xmlns:a16="http://schemas.microsoft.com/office/drawing/2014/main" id="{8B45D769-A041-452F-B2B9-DCBF82634579}"/>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2F19E74A-0080-4967-9833-9ACB7226DDE7}"/>
              </a:ext>
            </a:extLst>
          </p:cNvPr>
          <p:cNvSpPr>
            <a:spLocks noGrp="1"/>
          </p:cNvSpPr>
          <p:nvPr>
            <p:ph type="ftr" sz="quarter" idx="11"/>
          </p:nvPr>
        </p:nvSpPr>
        <p:spPr/>
        <p:txBody>
          <a:bodyPr/>
          <a:lstStyle/>
          <a:p>
            <a:r>
              <a:rPr lang="en-US" dirty="0"/>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a:xfrm>
            <a:off x="457199" y="555639"/>
            <a:ext cx="9601200" cy="609398"/>
          </a:xfrm>
        </p:spPr>
        <p:txBody>
          <a:bodyPr/>
          <a:lstStyle>
            <a:lvl1pPr>
              <a:defRPr/>
            </a:lvl1pPr>
          </a:lstStyle>
          <a:p>
            <a:r>
              <a:rPr lang="en-US" dirty="0"/>
              <a:t>Slide title; Arial 22pt bold, sentence case. This layout accommodates a slide title that extends downward to a second line (max. 2 lines).</a:t>
            </a:r>
          </a:p>
        </p:txBody>
      </p:sp>
    </p:spTree>
    <p:extLst>
      <p:ext uri="{BB962C8B-B14F-4D97-AF65-F5344CB8AC3E}">
        <p14:creationId xmlns:p14="http://schemas.microsoft.com/office/powerpoint/2010/main" val="975390374"/>
      </p:ext>
    </p:extLst>
  </p:cSld>
  <p:clrMapOvr>
    <a:masterClrMapping/>
  </p:clrMapOvr>
  <p:extLst>
    <p:ext uri="{DCECCB84-F9BA-43D5-87BE-67443E8EF086}">
      <p15:sldGuideLst xmlns:p15="http://schemas.microsoft.com/office/powerpoint/2012/main">
        <p15:guide id="1" orient="horz" pos="3776" userDrawn="1">
          <p15:clr>
            <a:srgbClr val="FBAE40"/>
          </p15:clr>
        </p15:guide>
        <p15:guide id="3" orient="horz" pos="1016" userDrawn="1">
          <p15:clr>
            <a:srgbClr val="FBAE40"/>
          </p15:clr>
        </p15:guide>
        <p15:guide id="4" orient="horz" pos="34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E8F05950-6299-4B4F-B254-8E9E230299D9}"/>
              </a:ext>
            </a:extLst>
          </p:cNvPr>
          <p:cNvSpPr>
            <a:spLocks noGrp="1"/>
          </p:cNvSpPr>
          <p:nvPr>
            <p:ph type="dt" sz="half" idx="10"/>
          </p:nvPr>
        </p:nvSpPr>
        <p:spPr bwMode="gray"/>
        <p:txBody>
          <a:bodyPr/>
          <a:lstStyle/>
          <a:p>
            <a:fld id="{91B49150-1D91-41AC-9706-7B003B9B505B}" type="datetime1">
              <a:rPr lang="en-US" smtClean="0"/>
              <a:t>10/25/2022</a:t>
            </a:fld>
            <a:endParaRPr lang="en-US" dirty="0"/>
          </a:p>
        </p:txBody>
      </p:sp>
      <p:sp>
        <p:nvSpPr>
          <p:cNvPr id="6" name="Slide Number Placeholder 5" hidden="1">
            <a:extLst>
              <a:ext uri="{FF2B5EF4-FFF2-40B4-BE49-F238E27FC236}">
                <a16:creationId xmlns:a16="http://schemas.microsoft.com/office/drawing/2014/main" id="{E92844E1-DCBE-4FE7-B46C-155141DCD59B}"/>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5" name="Footer Placeholder 4" hidden="1">
            <a:extLst>
              <a:ext uri="{FF2B5EF4-FFF2-40B4-BE49-F238E27FC236}">
                <a16:creationId xmlns:a16="http://schemas.microsoft.com/office/drawing/2014/main" id="{C6F9B0AB-0E2D-494E-B617-49AC025A7447}"/>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3" name="Content Placeholder 2">
            <a:extLst>
              <a:ext uri="{FF2B5EF4-FFF2-40B4-BE49-F238E27FC236}">
                <a16:creationId xmlns:a16="http://schemas.microsoft.com/office/drawing/2014/main" id="{97828B26-FB6F-4B30-8973-00FC53DA3EAD}"/>
              </a:ext>
            </a:extLst>
          </p:cNvPr>
          <p:cNvSpPr>
            <a:spLocks noGrp="1"/>
          </p:cNvSpPr>
          <p:nvPr>
            <p:ph idx="1" hasCustomPrompt="1"/>
          </p:nvPr>
        </p:nvSpPr>
        <p:spPr bwMode="gray">
          <a:xfrm>
            <a:off x="1524000" y="1557210"/>
            <a:ext cx="9144000" cy="393008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13F07F8-7529-498B-8D34-E0851EDB82CA}"/>
              </a:ext>
            </a:extLst>
          </p:cNvPr>
          <p:cNvSpPr>
            <a:spLocks noGrp="1"/>
          </p:cNvSpPr>
          <p:nvPr>
            <p:ph type="title" hasCustomPrompt="1"/>
          </p:nvPr>
        </p:nvSpPr>
        <p:spPr bwMode="gray"/>
        <p:txBody>
          <a:bodyPr/>
          <a:lstStyle>
            <a:lvl1pPr>
              <a:defRPr/>
            </a:lvl1pPr>
          </a:lstStyle>
          <a:p>
            <a:r>
              <a:rPr lang="en-US" dirty="0"/>
              <a:t>Slide title; Arial 22pt bold, sentence case (1 line)</a:t>
            </a:r>
          </a:p>
        </p:txBody>
      </p:sp>
    </p:spTree>
    <p:extLst>
      <p:ext uri="{BB962C8B-B14F-4D97-AF65-F5344CB8AC3E}">
        <p14:creationId xmlns:p14="http://schemas.microsoft.com/office/powerpoint/2010/main" val="1217844453"/>
      </p:ext>
    </p:extLst>
  </p:cSld>
  <p:clrMapOvr>
    <a:masterClrMapping/>
  </p:clrMapOvr>
  <p:extLst>
    <p:ext uri="{DCECCB84-F9BA-43D5-87BE-67443E8EF086}">
      <p15:sldGuideLst xmlns:p15="http://schemas.microsoft.com/office/powerpoint/2012/main">
        <p15:guide id="1" orient="horz" pos="3776" userDrawn="1">
          <p15:clr>
            <a:srgbClr val="FBAE40"/>
          </p15:clr>
        </p15:guide>
        <p15:guide id="2" orient="horz" pos="792" userDrawn="1">
          <p15:clr>
            <a:srgbClr val="FBAE40"/>
          </p15:clr>
        </p15:guide>
        <p15:guide id="3" orient="horz" pos="34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2A88930E-BBA5-4E1B-A5EF-DED17AD07096}"/>
              </a:ext>
            </a:extLst>
          </p:cNvPr>
          <p:cNvSpPr>
            <a:spLocks noGrp="1"/>
          </p:cNvSpPr>
          <p:nvPr>
            <p:ph type="dt" sz="half" idx="10"/>
          </p:nvPr>
        </p:nvSpPr>
        <p:spPr/>
        <p:txBody>
          <a:bodyPr/>
          <a:lstStyle/>
          <a:p>
            <a:fld id="{0979BA85-8310-4250-AB3A-A97C30E154CC}" type="datetime1">
              <a:rPr lang="en-US" smtClean="0"/>
              <a:t>10/25/2022</a:t>
            </a:fld>
            <a:endParaRPr lang="en-US" dirty="0"/>
          </a:p>
        </p:txBody>
      </p:sp>
      <p:sp>
        <p:nvSpPr>
          <p:cNvPr id="4" name="Slide Number Placeholder 3" hidden="1">
            <a:extLst>
              <a:ext uri="{FF2B5EF4-FFF2-40B4-BE49-F238E27FC236}">
                <a16:creationId xmlns:a16="http://schemas.microsoft.com/office/drawing/2014/main" id="{7F8E785F-27DE-459F-AC73-FAA76F4C475F}"/>
              </a:ext>
            </a:extLst>
          </p:cNvPr>
          <p:cNvSpPr>
            <a:spLocks noGrp="1"/>
          </p:cNvSpPr>
          <p:nvPr>
            <p:ph type="sldNum" sz="quarter" idx="12"/>
          </p:nvPr>
        </p:nvSpPr>
        <p:spPr/>
        <p:txBody>
          <a:bodyPr/>
          <a:lstStyle/>
          <a:p>
            <a:fld id="{03805D93-7D4B-4CBC-BABC-3A8AC08CB7F4}" type="slidenum">
              <a:rPr lang="en-US" smtClean="0"/>
              <a:t>‹#›</a:t>
            </a:fld>
            <a:endParaRPr lang="en-US" dirty="0"/>
          </a:p>
        </p:txBody>
      </p:sp>
      <p:sp>
        <p:nvSpPr>
          <p:cNvPr id="3" name="Footer Placeholder 2" hidden="1">
            <a:extLst>
              <a:ext uri="{FF2B5EF4-FFF2-40B4-BE49-F238E27FC236}">
                <a16:creationId xmlns:a16="http://schemas.microsoft.com/office/drawing/2014/main" id="{D820AF22-0BC8-4D54-AFFC-11C9299ACFC0}"/>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Tree>
    <p:extLst>
      <p:ext uri="{BB962C8B-B14F-4D97-AF65-F5344CB8AC3E}">
        <p14:creationId xmlns:p14="http://schemas.microsoft.com/office/powerpoint/2010/main" val="3283214495"/>
      </p:ext>
    </p:extLst>
  </p:cSld>
  <p:clrMapOvr>
    <a:masterClrMapping/>
  </p:clrMapOvr>
  <p:extLst>
    <p:ext uri="{DCECCB84-F9BA-43D5-87BE-67443E8EF086}">
      <p15:sldGuideLst xmlns:p15="http://schemas.microsoft.com/office/powerpoint/2012/main">
        <p15:guide id="1" orient="horz" pos="3776" userDrawn="1">
          <p15:clr>
            <a:srgbClr val="FBAE40"/>
          </p15:clr>
        </p15:guide>
        <p15:guide id="4" orient="horz" pos="34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32CFB013-0FEF-48E9-80F2-E18D541C5EDC}"/>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Quotes/</a:t>
            </a:r>
            <a:br>
              <a:rPr lang="en-US" sz="15000" b="1" dirty="0">
                <a:solidFill>
                  <a:schemeClr val="bg1"/>
                </a:solidFill>
              </a:rPr>
            </a:br>
            <a:r>
              <a:rPr lang="en-US" sz="15000" b="1" dirty="0">
                <a:solidFill>
                  <a:schemeClr val="bg1"/>
                </a:solidFill>
              </a:rPr>
              <a:t>facts</a:t>
            </a:r>
          </a:p>
        </p:txBody>
      </p:sp>
      <p:cxnSp>
        <p:nvCxnSpPr>
          <p:cNvPr id="4" name="Orange arrow">
            <a:extLst>
              <a:ext uri="{FF2B5EF4-FFF2-40B4-BE49-F238E27FC236}">
                <a16:creationId xmlns:a16="http://schemas.microsoft.com/office/drawing/2014/main" id="{072CDE07-2C86-4CA9-AA97-FE831103A7B5}"/>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348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cxnSp>
        <p:nvCxnSpPr>
          <p:cNvPr id="10" name="Orange arrow">
            <a:extLst>
              <a:ext uri="{FF2B5EF4-FFF2-40B4-BE49-F238E27FC236}">
                <a16:creationId xmlns:a16="http://schemas.microsoft.com/office/drawing/2014/main" id="{D7EC898B-19BB-48BB-BC12-6D8AA83D7AD6}"/>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
        <p:nvSpPr>
          <p:cNvPr id="11" name="TextBox 1">
            <a:extLst>
              <a:ext uri="{FF2B5EF4-FFF2-40B4-BE49-F238E27FC236}">
                <a16:creationId xmlns:a16="http://schemas.microsoft.com/office/drawing/2014/main" id="{43EA1280-EBAC-4C3E-A925-EA7813219784}"/>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Covers</a:t>
            </a:r>
          </a:p>
        </p:txBody>
      </p:sp>
    </p:spTree>
    <p:extLst>
      <p:ext uri="{BB962C8B-B14F-4D97-AF65-F5344CB8AC3E}">
        <p14:creationId xmlns:p14="http://schemas.microsoft.com/office/powerpoint/2010/main" val="3796714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10/25/2022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dirty="0"/>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title, Arial 12pt</a:t>
            </a:r>
          </a:p>
        </p:txBody>
      </p:sp>
    </p:spTree>
    <p:extLst>
      <p:ext uri="{BB962C8B-B14F-4D97-AF65-F5344CB8AC3E}">
        <p14:creationId xmlns:p14="http://schemas.microsoft.com/office/powerpoint/2010/main" val="2335421038"/>
      </p:ext>
    </p:extLst>
  </p:cSld>
  <p:clrMapOvr>
    <a:masterClrMapping/>
  </p:clrMapOvr>
  <p:extLst>
    <p:ext uri="{DCECCB84-F9BA-43D5-87BE-67443E8EF086}">
      <p15:sldGuideLst xmlns:p15="http://schemas.microsoft.com/office/powerpoint/2012/main">
        <p15:guide id="1" orient="horz" pos="1160" userDrawn="1">
          <p15:clr>
            <a:srgbClr val="FBAE40"/>
          </p15:clr>
        </p15:guide>
        <p15:guide id="2" pos="1245" userDrawn="1">
          <p15:clr>
            <a:srgbClr val="FBAE40"/>
          </p15:clr>
        </p15:guide>
        <p15:guide id="3" pos="6433" userDrawn="1">
          <p15:clr>
            <a:srgbClr val="FBAE40"/>
          </p15:clr>
        </p15:guide>
        <p15:guide id="4" orient="horz" pos="292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10/25/2022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dirty="0"/>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accent6"/>
                </a:solidFill>
              </a:defRPr>
            </a:lvl1pPr>
          </a:lstStyle>
          <a:p>
            <a:r>
              <a:rPr lang="en-US" dirty="0"/>
              <a:t>Insert attribution photo</a:t>
            </a:r>
          </a:p>
        </p:txBody>
      </p:sp>
    </p:spTree>
    <p:extLst>
      <p:ext uri="{BB962C8B-B14F-4D97-AF65-F5344CB8AC3E}">
        <p14:creationId xmlns:p14="http://schemas.microsoft.com/office/powerpoint/2010/main" val="3320868232"/>
      </p:ext>
    </p:extLst>
  </p:cSld>
  <p:clrMapOvr>
    <a:masterClrMapping/>
  </p:clrMapOvr>
  <p:extLst>
    <p:ext uri="{DCECCB84-F9BA-43D5-87BE-67443E8EF086}">
      <p15:sldGuideLst xmlns:p15="http://schemas.microsoft.com/office/powerpoint/2012/main">
        <p15:guide id="1" pos="1248" userDrawn="1">
          <p15:clr>
            <a:srgbClr val="FFC000"/>
          </p15:clr>
        </p15:guide>
        <p15:guide id="2" pos="6432" userDrawn="1">
          <p15:clr>
            <a:srgbClr val="FFC000"/>
          </p15:clr>
        </p15:guide>
        <p15:guide id="3" orient="horz" pos="904" userDrawn="1">
          <p15:clr>
            <a:srgbClr val="FFC000"/>
          </p15:clr>
        </p15:guide>
        <p15:guide id="4" orient="horz" pos="2448" userDrawn="1">
          <p15:clr>
            <a:srgbClr val="FFC00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10/25/2022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dirty="0"/>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title, Arial 12pt</a:t>
            </a:r>
          </a:p>
        </p:txBody>
      </p:sp>
    </p:spTree>
    <p:extLst>
      <p:ext uri="{BB962C8B-B14F-4D97-AF65-F5344CB8AC3E}">
        <p14:creationId xmlns:p14="http://schemas.microsoft.com/office/powerpoint/2010/main" val="3207771130"/>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Photo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10/25/2022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dirty="0"/>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dirty="0"/>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tx1"/>
                </a:solidFill>
              </a:defRPr>
            </a:lvl1pPr>
          </a:lstStyle>
          <a:p>
            <a:r>
              <a:rPr lang="en-US" dirty="0"/>
              <a:t>Insert attribution photo</a:t>
            </a:r>
          </a:p>
        </p:txBody>
      </p:sp>
    </p:spTree>
    <p:extLst>
      <p:ext uri="{BB962C8B-B14F-4D97-AF65-F5344CB8AC3E}">
        <p14:creationId xmlns:p14="http://schemas.microsoft.com/office/powerpoint/2010/main" val="352463988"/>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Fac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10/25/2022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3924300" y="2446003"/>
            <a:ext cx="4343400" cy="1231106"/>
          </a:xfrm>
        </p:spPr>
        <p:txBody>
          <a:bodyPr wrap="square" anchor="b">
            <a:spAutoFit/>
          </a:bodyPr>
          <a:lstStyle>
            <a:lvl1pPr algn="ctr">
              <a:spcBef>
                <a:spcPts val="0"/>
              </a:spcBef>
              <a:defRPr sz="8000" b="1">
                <a:solidFill>
                  <a:schemeClr val="accent6"/>
                </a:solidFill>
              </a:defRPr>
            </a:lvl1pPr>
          </a:lstStyle>
          <a:p>
            <a:pPr lvl="0"/>
            <a:r>
              <a:rPr lang="en-US" dirty="0"/>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3924300" y="3708424"/>
            <a:ext cx="4343400" cy="230832"/>
          </a:xfrm>
        </p:spPr>
        <p:txBody>
          <a:bodyPr>
            <a:spAutoFit/>
          </a:bodyPr>
          <a:lstStyle>
            <a:lvl1pPr algn="ctr">
              <a:defRPr sz="1500"/>
            </a:lvl1pPr>
          </a:lstStyle>
          <a:p>
            <a:pPr lvl="0"/>
            <a:r>
              <a:rPr lang="en-US" dirty="0"/>
              <a:t>Context about fact</a:t>
            </a:r>
          </a:p>
        </p:txBody>
      </p:sp>
    </p:spTree>
    <p:extLst>
      <p:ext uri="{BB962C8B-B14F-4D97-AF65-F5344CB8AC3E}">
        <p14:creationId xmlns:p14="http://schemas.microsoft.com/office/powerpoint/2010/main" val="4214562763"/>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Fact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10/25/2022</a:t>
            </a:fld>
            <a:endParaRPr lang="en-US" dirty="0"/>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dirty="0"/>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1521502" y="2446003"/>
            <a:ext cx="4343400" cy="1231106"/>
          </a:xfrm>
        </p:spPr>
        <p:txBody>
          <a:bodyPr wrap="square" anchor="b">
            <a:spAutoFit/>
          </a:bodyPr>
          <a:lstStyle>
            <a:lvl1pPr algn="ctr">
              <a:spcBef>
                <a:spcPts val="0"/>
              </a:spcBef>
              <a:defRPr sz="8000" b="1">
                <a:solidFill>
                  <a:schemeClr val="accent6"/>
                </a:solidFill>
              </a:defRPr>
            </a:lvl1pPr>
          </a:lstStyle>
          <a:p>
            <a:pPr lvl="0"/>
            <a:r>
              <a:rPr lang="en-US" dirty="0"/>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1521502" y="3708424"/>
            <a:ext cx="4343400" cy="230832"/>
          </a:xfrm>
        </p:spPr>
        <p:txBody>
          <a:bodyPr>
            <a:spAutoFit/>
          </a:bodyPr>
          <a:lstStyle>
            <a:lvl1pPr algn="ctr">
              <a:defRPr sz="1500"/>
            </a:lvl1pPr>
          </a:lstStyle>
          <a:p>
            <a:pPr lvl="0"/>
            <a:r>
              <a:rPr lang="en-US" dirty="0"/>
              <a:t>Context about fact</a:t>
            </a:r>
          </a:p>
        </p:txBody>
      </p:sp>
      <p:sp>
        <p:nvSpPr>
          <p:cNvPr id="7" name="Text Placeholder 5">
            <a:extLst>
              <a:ext uri="{FF2B5EF4-FFF2-40B4-BE49-F238E27FC236}">
                <a16:creationId xmlns:a16="http://schemas.microsoft.com/office/drawing/2014/main" id="{9AC900CD-4561-4E07-9B13-BD98740C35AB}"/>
              </a:ext>
            </a:extLst>
          </p:cNvPr>
          <p:cNvSpPr>
            <a:spLocks noGrp="1"/>
          </p:cNvSpPr>
          <p:nvPr>
            <p:ph type="body" sz="quarter" idx="15" hasCustomPrompt="1"/>
          </p:nvPr>
        </p:nvSpPr>
        <p:spPr bwMode="gray">
          <a:xfrm>
            <a:off x="6330863" y="2446003"/>
            <a:ext cx="4343400" cy="1231106"/>
          </a:xfrm>
        </p:spPr>
        <p:txBody>
          <a:bodyPr wrap="square" anchor="b">
            <a:spAutoFit/>
          </a:bodyPr>
          <a:lstStyle>
            <a:lvl1pPr algn="ctr">
              <a:spcBef>
                <a:spcPts val="0"/>
              </a:spcBef>
              <a:defRPr sz="8000" b="1">
                <a:solidFill>
                  <a:schemeClr val="accent6"/>
                </a:solidFill>
              </a:defRPr>
            </a:lvl1pPr>
          </a:lstStyle>
          <a:p>
            <a:pPr lvl="0"/>
            <a:r>
              <a:rPr lang="en-US" dirty="0"/>
              <a:t>###%</a:t>
            </a:r>
          </a:p>
        </p:txBody>
      </p:sp>
      <p:sp>
        <p:nvSpPr>
          <p:cNvPr id="8" name="Text Placeholder 8">
            <a:extLst>
              <a:ext uri="{FF2B5EF4-FFF2-40B4-BE49-F238E27FC236}">
                <a16:creationId xmlns:a16="http://schemas.microsoft.com/office/drawing/2014/main" id="{8AD4B4AB-AD99-4AC4-B37B-D2B3938FC3A2}"/>
              </a:ext>
            </a:extLst>
          </p:cNvPr>
          <p:cNvSpPr>
            <a:spLocks noGrp="1"/>
          </p:cNvSpPr>
          <p:nvPr>
            <p:ph type="body" sz="quarter" idx="16" hasCustomPrompt="1"/>
          </p:nvPr>
        </p:nvSpPr>
        <p:spPr bwMode="gray">
          <a:xfrm>
            <a:off x="6330863" y="3708424"/>
            <a:ext cx="4343400" cy="230832"/>
          </a:xfrm>
        </p:spPr>
        <p:txBody>
          <a:bodyPr>
            <a:spAutoFit/>
          </a:bodyPr>
          <a:lstStyle>
            <a:lvl1pPr algn="ctr">
              <a:defRPr sz="1500"/>
            </a:lvl1pPr>
          </a:lstStyle>
          <a:p>
            <a:pPr lvl="0"/>
            <a:r>
              <a:rPr lang="en-US" dirty="0"/>
              <a:t>Context about fact</a:t>
            </a:r>
          </a:p>
        </p:txBody>
      </p:sp>
    </p:spTree>
    <p:extLst>
      <p:ext uri="{BB962C8B-B14F-4D97-AF65-F5344CB8AC3E}">
        <p14:creationId xmlns:p14="http://schemas.microsoft.com/office/powerpoint/2010/main" val="2863239634"/>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63F147AB-BC07-4B04-AF4C-C611763A1EAE}"/>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Closing</a:t>
            </a:r>
          </a:p>
        </p:txBody>
      </p:sp>
      <p:cxnSp>
        <p:nvCxnSpPr>
          <p:cNvPr id="4" name="Orange arrow">
            <a:extLst>
              <a:ext uri="{FF2B5EF4-FFF2-40B4-BE49-F238E27FC236}">
                <a16:creationId xmlns:a16="http://schemas.microsoft.com/office/drawing/2014/main" id="{C96135BB-E1DE-4F71-B831-68F8DC213F8C}"/>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840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Warm white background">
            <a:extLst>
              <a:ext uri="{FF2B5EF4-FFF2-40B4-BE49-F238E27FC236}">
                <a16:creationId xmlns:a16="http://schemas.microsoft.com/office/drawing/2014/main" id="{7C3A9A97-61E4-4883-B3FD-88A5E8E0FF70}"/>
              </a:ext>
              <a:ext uri="{C183D7F6-B498-43B3-948B-1728B52AA6E4}">
                <adec:decorative xmlns:adec="http://schemas.microsoft.com/office/drawing/2017/decorative" val="1"/>
              </a:ext>
            </a:extLst>
          </p:cNvPr>
          <p:cNvSpPr/>
          <p:nvPr userDrawn="1"/>
        </p:nvSpPr>
        <p:spPr bwMode="gray">
          <a:xfrm>
            <a:off x="184404" y="182880"/>
            <a:ext cx="11823192" cy="6492240"/>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dirty="0">
              <a:solidFill>
                <a:srgbClr val="FFFFFF"/>
              </a:solidFill>
            </a:endParaRPr>
          </a:p>
        </p:txBody>
      </p:sp>
      <p:sp>
        <p:nvSpPr>
          <p:cNvPr id="14" name="Boilerplate">
            <a:extLst>
              <a:ext uri="{FF2B5EF4-FFF2-40B4-BE49-F238E27FC236}">
                <a16:creationId xmlns:a16="http://schemas.microsoft.com/office/drawing/2014/main" id="{9EB9C69C-A308-416E-9EF4-CDCBABF60D86}"/>
              </a:ext>
            </a:extLst>
          </p:cNvPr>
          <p:cNvSpPr txBox="1"/>
          <p:nvPr userDrawn="1"/>
        </p:nvSpPr>
        <p:spPr bwMode="gray">
          <a:xfrm>
            <a:off x="3818873" y="5837129"/>
            <a:ext cx="4554255" cy="507831"/>
          </a:xfrm>
          <a:prstGeom prst="rect">
            <a:avLst/>
          </a:prstGeom>
          <a:noFill/>
        </p:spPr>
        <p:txBody>
          <a:bodyPr vert="horz" wrap="square" lIns="0" tIns="0" rIns="0" bIns="0" rtlCol="0">
            <a:spAutoFit/>
          </a:bodyPr>
          <a:lstStyle/>
          <a:p>
            <a:pPr algn="ctr">
              <a:spcBef>
                <a:spcPts val="600"/>
              </a:spcBef>
            </a:pPr>
            <a:r>
              <a:rPr lang="en-US" sz="700" b="0" i="0" u="none" baseline="0" dirty="0">
                <a:solidFill>
                  <a:schemeClr val="tx1"/>
                </a:solidFill>
                <a:latin typeface="+mn-lt"/>
              </a:rPr>
              <a:t>Optum is a registered trademark of Optum, Inc. in the U.S. and other jurisdictions. All other brand or product names are the property of their respective owners. Because we are continuously improving our products and services, Optum reserves the right to change specifications without prior notice. Optum is an equal opportunity employer.</a:t>
            </a:r>
          </a:p>
          <a:p>
            <a:pPr algn="ctr">
              <a:spcBef>
                <a:spcPts val="600"/>
              </a:spcBef>
            </a:pPr>
            <a:r>
              <a:rPr lang="en-US" sz="700" b="0" i="0" u="none" baseline="0" dirty="0">
                <a:solidFill>
                  <a:schemeClr val="tx1"/>
                </a:solidFill>
                <a:latin typeface="+mn-lt"/>
              </a:rPr>
              <a:t>© 2022 Optum, Inc. All rights reserved. </a:t>
            </a:r>
          </a:p>
        </p:txBody>
      </p:sp>
      <p:pic>
        <p:nvPicPr>
          <p:cNvPr id="6" name="Optum logo" descr="Optum logo">
            <a:extLst>
              <a:ext uri="{FF2B5EF4-FFF2-40B4-BE49-F238E27FC236}">
                <a16:creationId xmlns:a16="http://schemas.microsoft.com/office/drawing/2014/main" id="{89BF741E-7372-4DA5-9FBB-22AB498402A5}"/>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051941" y="2837147"/>
            <a:ext cx="4088119" cy="1183707"/>
          </a:xfrm>
          <a:prstGeom prst="rect">
            <a:avLst/>
          </a:prstGeom>
        </p:spPr>
      </p:pic>
    </p:spTree>
    <p:extLst>
      <p:ext uri="{BB962C8B-B14F-4D97-AF65-F5344CB8AC3E}">
        <p14:creationId xmlns:p14="http://schemas.microsoft.com/office/powerpoint/2010/main" val="2004102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C40000"/>
        </a:solidFill>
        <a:effectLst/>
      </p:bgPr>
    </p:bg>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B0B3D229-4274-4EDF-910A-B6C2E87EC949}"/>
              </a:ext>
            </a:extLst>
          </p:cNvPr>
          <p:cNvSpPr txBox="1"/>
          <p:nvPr userDrawn="1"/>
        </p:nvSpPr>
        <p:spPr bwMode="gray">
          <a:xfrm>
            <a:off x="742998" y="312763"/>
            <a:ext cx="9891327" cy="6232475"/>
          </a:xfrm>
          <a:prstGeom prst="rect">
            <a:avLst/>
          </a:prstGeom>
          <a:noFill/>
        </p:spPr>
        <p:txBody>
          <a:bodyPr wrap="square" lIns="0" tIns="0" rIns="0" bIns="0" rtlCol="0">
            <a:spAutoFit/>
          </a:bodyPr>
          <a:lstStyle/>
          <a:p>
            <a:pPr>
              <a:lnSpc>
                <a:spcPct val="90000"/>
              </a:lnSpc>
              <a:spcBef>
                <a:spcPts val="0"/>
              </a:spcBef>
            </a:pPr>
            <a:r>
              <a:rPr lang="en-US" sz="15000" b="1" dirty="0">
                <a:solidFill>
                  <a:schemeClr val="bg1"/>
                </a:solidFill>
              </a:rPr>
              <a:t>Layouts not for use.</a:t>
            </a:r>
          </a:p>
        </p:txBody>
      </p:sp>
      <p:cxnSp>
        <p:nvCxnSpPr>
          <p:cNvPr id="4" name="Orange arrow">
            <a:extLst>
              <a:ext uri="{FF2B5EF4-FFF2-40B4-BE49-F238E27FC236}">
                <a16:creationId xmlns:a16="http://schemas.microsoft.com/office/drawing/2014/main" id="{F3C0B7D9-B70B-4C5C-87F9-2330B866F444}"/>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372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AF0C85-44B2-4CC0-932D-2F9ADF1FFD31}"/>
              </a:ext>
            </a:extLst>
          </p:cNvPr>
          <p:cNvSpPr>
            <a:spLocks noGrp="1"/>
          </p:cNvSpPr>
          <p:nvPr>
            <p:ph type="subTitle" idx="1" hasCustomPrompt="1"/>
          </p:nvPr>
        </p:nvSpPr>
        <p:spPr bwMode="gray">
          <a:xfrm>
            <a:off x="1524000" y="3602038"/>
            <a:ext cx="9144000" cy="1130600"/>
          </a:xfrm>
        </p:spPr>
        <p:txBody>
          <a:bodyPr/>
          <a:lstStyle>
            <a:lvl1pPr marL="0" indent="0" algn="ctr">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layout is not intended for use within Optum presentations.</a:t>
            </a:r>
          </a:p>
        </p:txBody>
      </p:sp>
      <p:sp>
        <p:nvSpPr>
          <p:cNvPr id="4" name="Date Placeholder 3">
            <a:extLst>
              <a:ext uri="{FF2B5EF4-FFF2-40B4-BE49-F238E27FC236}">
                <a16:creationId xmlns:a16="http://schemas.microsoft.com/office/drawing/2014/main" id="{372CD502-C58E-4BBA-9A0D-8801688B5209}"/>
              </a:ext>
            </a:extLst>
          </p:cNvPr>
          <p:cNvSpPr>
            <a:spLocks noGrp="1"/>
          </p:cNvSpPr>
          <p:nvPr>
            <p:ph type="dt" sz="half" idx="10"/>
          </p:nvPr>
        </p:nvSpPr>
        <p:spPr bwMode="gray"/>
        <p:txBody>
          <a:bodyPr/>
          <a:lstStyle/>
          <a:p>
            <a:fld id="{62F8985E-27B6-4353-B1C2-FF7D91FB676E}" type="datetime1">
              <a:rPr lang="en-US" smtClean="0"/>
              <a:t>10/25/2022</a:t>
            </a:fld>
            <a:endParaRPr lang="en-US" dirty="0"/>
          </a:p>
        </p:txBody>
      </p:sp>
      <p:sp>
        <p:nvSpPr>
          <p:cNvPr id="5" name="Footer Placeholder 4">
            <a:extLst>
              <a:ext uri="{FF2B5EF4-FFF2-40B4-BE49-F238E27FC236}">
                <a16:creationId xmlns:a16="http://schemas.microsoft.com/office/drawing/2014/main" id="{6A126410-8F3C-4F0B-B7C5-2D48B3EF1A6A}"/>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D02FE67C-069E-48A9-B723-DEF10C50C013}"/>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7" name="TextBox 6">
            <a:extLst>
              <a:ext uri="{FF2B5EF4-FFF2-40B4-BE49-F238E27FC236}">
                <a16:creationId xmlns:a16="http://schemas.microsoft.com/office/drawing/2014/main" id="{57B99AAD-1C70-4066-97B8-7CB0AFCDBCB0}"/>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CC7F2822-6E66-4825-AC91-8ACF317F5B78}"/>
              </a:ext>
              <a:ext uri="{C183D7F6-B498-43B3-948B-1728B52AA6E4}">
                <adec:decorative xmlns:adec="http://schemas.microsoft.com/office/drawing/2017/decorative" val="0"/>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
        <p:nvSpPr>
          <p:cNvPr id="2" name="Title 1">
            <a:extLst>
              <a:ext uri="{FF2B5EF4-FFF2-40B4-BE49-F238E27FC236}">
                <a16:creationId xmlns:a16="http://schemas.microsoft.com/office/drawing/2014/main" id="{B7568664-50C7-4DB8-8C47-CFB226FB188C}"/>
              </a:ext>
            </a:extLst>
          </p:cNvPr>
          <p:cNvSpPr>
            <a:spLocks noGrp="1"/>
          </p:cNvSpPr>
          <p:nvPr>
            <p:ph type="ctrTitle" hasCustomPrompt="1"/>
          </p:nvPr>
        </p:nvSpPr>
        <p:spPr bwMode="gray">
          <a:xfrm>
            <a:off x="1524000" y="2886715"/>
            <a:ext cx="9144000" cy="623248"/>
          </a:xfrm>
        </p:spPr>
        <p:txBody>
          <a:bodyPr anchor="b"/>
          <a:lstStyle>
            <a:lvl1pPr algn="ctr">
              <a:defRPr sz="4500"/>
            </a:lvl1pPr>
          </a:lstStyle>
          <a:p>
            <a:r>
              <a:rPr lang="en-US" dirty="0"/>
              <a:t>Not for use. Microsoft default.</a:t>
            </a:r>
          </a:p>
        </p:txBody>
      </p:sp>
    </p:spTree>
    <p:extLst>
      <p:ext uri="{BB962C8B-B14F-4D97-AF65-F5344CB8AC3E}">
        <p14:creationId xmlns:p14="http://schemas.microsoft.com/office/powerpoint/2010/main" val="4191430146"/>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32546DB0-88F2-4EC8-91FB-D7E51BBBDDDF}" type="datetime1">
              <a:rPr lang="en-US" smtClean="0"/>
              <a:t>10/25/2022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3" name="Picture 12">
            <a:extLst>
              <a:ext uri="{FF2B5EF4-FFF2-40B4-BE49-F238E27FC236}">
                <a16:creationId xmlns:a16="http://schemas.microsoft.com/office/drawing/2014/main" id="{BDE252CA-B7C1-4F2D-A934-EB57E92D84C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Tree>
    <p:extLst>
      <p:ext uri="{BB962C8B-B14F-4D97-AF65-F5344CB8AC3E}">
        <p14:creationId xmlns:p14="http://schemas.microsoft.com/office/powerpoint/2010/main" val="1465427059"/>
      </p:ext>
    </p:extLst>
  </p:cSld>
  <p:clrMapOvr>
    <a:masterClrMapping/>
  </p:clrMapOvr>
  <p:extLst>
    <p:ext uri="{DCECCB84-F9BA-43D5-87BE-67443E8EF086}">
      <p15:sldGuideLst xmlns:p15="http://schemas.microsoft.com/office/powerpoint/2012/main">
        <p15:guide id="2" pos="3259" userDrawn="1">
          <p15:clr>
            <a:srgbClr val="FBAE40"/>
          </p15:clr>
        </p15:guide>
        <p15:guide id="3" orient="horz" pos="2722" userDrawn="1">
          <p15:clr>
            <a:srgbClr val="FBAE40"/>
          </p15:clr>
        </p15:guide>
        <p15:guide id="4" orient="horz" pos="291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14AA-3234-4FFB-B4D3-512ED6FA45CB}"/>
              </a:ext>
            </a:extLst>
          </p:cNvPr>
          <p:cNvSpPr>
            <a:spLocks noGrp="1"/>
          </p:cNvSpPr>
          <p:nvPr>
            <p:ph type="title" hasCustomPrompt="1"/>
          </p:nvPr>
        </p:nvSpPr>
        <p:spPr bwMode="gray">
          <a:xfrm>
            <a:off x="457199" y="555639"/>
            <a:ext cx="11274425" cy="304699"/>
          </a:xfrm>
        </p:spPr>
        <p:txBody>
          <a:bodyPr/>
          <a:lstStyle>
            <a:lvl1pPr>
              <a:defRPr/>
            </a:lvl1pPr>
          </a:lstStyle>
          <a:p>
            <a:r>
              <a:rPr lang="en-US" dirty="0"/>
              <a:t>Not for use. This is a Microsoft default.</a:t>
            </a:r>
          </a:p>
        </p:txBody>
      </p:sp>
      <p:sp>
        <p:nvSpPr>
          <p:cNvPr id="3" name="Content Placeholder 2">
            <a:extLst>
              <a:ext uri="{FF2B5EF4-FFF2-40B4-BE49-F238E27FC236}">
                <a16:creationId xmlns:a16="http://schemas.microsoft.com/office/drawing/2014/main" id="{4ABCB17D-A7A6-41F6-83CB-566500CE0480}"/>
              </a:ext>
            </a:extLst>
          </p:cNvPr>
          <p:cNvSpPr>
            <a:spLocks noGrp="1"/>
          </p:cNvSpPr>
          <p:nvPr>
            <p:ph sz="half" idx="1" hasCustomPrompt="1"/>
          </p:nvPr>
        </p:nvSpPr>
        <p:spPr bwMode="gray">
          <a:xfrm>
            <a:off x="838200" y="1469765"/>
            <a:ext cx="5181600" cy="4351338"/>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0EF25F9-31AF-45D7-90BD-D4D634628BC9}"/>
              </a:ext>
            </a:extLst>
          </p:cNvPr>
          <p:cNvSpPr>
            <a:spLocks noGrp="1"/>
          </p:cNvSpPr>
          <p:nvPr>
            <p:ph sz="half" idx="2" hasCustomPrompt="1"/>
          </p:nvPr>
        </p:nvSpPr>
        <p:spPr bwMode="gray">
          <a:xfrm>
            <a:off x="6172200" y="1469765"/>
            <a:ext cx="5181600" cy="4351338"/>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220815-B520-464A-809E-9A762EE28066}"/>
              </a:ext>
            </a:extLst>
          </p:cNvPr>
          <p:cNvSpPr>
            <a:spLocks noGrp="1"/>
          </p:cNvSpPr>
          <p:nvPr>
            <p:ph type="dt" sz="half" idx="10"/>
          </p:nvPr>
        </p:nvSpPr>
        <p:spPr bwMode="gray"/>
        <p:txBody>
          <a:bodyPr/>
          <a:lstStyle/>
          <a:p>
            <a:fld id="{DFC8DD5C-8FB7-4018-9662-98EAE87793EC}" type="datetime1">
              <a:rPr lang="en-US" smtClean="0"/>
              <a:t>10/25/2022</a:t>
            </a:fld>
            <a:endParaRPr lang="en-US" dirty="0"/>
          </a:p>
        </p:txBody>
      </p:sp>
      <p:sp>
        <p:nvSpPr>
          <p:cNvPr id="6" name="Footer Placeholder 5">
            <a:extLst>
              <a:ext uri="{FF2B5EF4-FFF2-40B4-BE49-F238E27FC236}">
                <a16:creationId xmlns:a16="http://schemas.microsoft.com/office/drawing/2014/main" id="{562DD608-68C8-4550-8B5B-0AD9AE479018}"/>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469831F6-C4D6-424D-B187-C11B57AE40DB}"/>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8" name="TextBox 7">
            <a:extLst>
              <a:ext uri="{FF2B5EF4-FFF2-40B4-BE49-F238E27FC236}">
                <a16:creationId xmlns:a16="http://schemas.microsoft.com/office/drawing/2014/main" id="{CD70083E-4733-4C8E-B27B-09B287FF1688}"/>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9" name="Multiply 45" descr="A large &quot;x&quot; indicating that this layout is not approved for use.">
            <a:extLst>
              <a:ext uri="{FF2B5EF4-FFF2-40B4-BE49-F238E27FC236}">
                <a16:creationId xmlns:a16="http://schemas.microsoft.com/office/drawing/2014/main" id="{E3B84647-6F26-4054-9D48-B442E97479F6}"/>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50800" cap="rnd"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2711221741"/>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E2E3-6B30-46B0-B4B4-027D6D07175E}"/>
              </a:ext>
            </a:extLst>
          </p:cNvPr>
          <p:cNvSpPr>
            <a:spLocks noGrp="1"/>
          </p:cNvSpPr>
          <p:nvPr>
            <p:ph type="title" hasCustomPrompt="1"/>
          </p:nvPr>
        </p:nvSpPr>
        <p:spPr bwMode="gray">
          <a:xfrm>
            <a:off x="457199" y="555639"/>
            <a:ext cx="11274426" cy="304699"/>
          </a:xfrm>
        </p:spPr>
        <p:txBody>
          <a:bodyPr/>
          <a:lstStyle>
            <a:lvl1pPr>
              <a:defRPr/>
            </a:lvl1pPr>
          </a:lstStyle>
          <a:p>
            <a:r>
              <a:rPr lang="en-US" dirty="0"/>
              <a:t>Not for use. This is a Microsoft default.</a:t>
            </a:r>
          </a:p>
        </p:txBody>
      </p:sp>
      <p:sp>
        <p:nvSpPr>
          <p:cNvPr id="3" name="Text Placeholder 2">
            <a:extLst>
              <a:ext uri="{FF2B5EF4-FFF2-40B4-BE49-F238E27FC236}">
                <a16:creationId xmlns:a16="http://schemas.microsoft.com/office/drawing/2014/main" id="{FCE00B74-BF12-4966-8AA7-173AC3483119}"/>
              </a:ext>
            </a:extLst>
          </p:cNvPr>
          <p:cNvSpPr>
            <a:spLocks noGrp="1"/>
          </p:cNvSpPr>
          <p:nvPr>
            <p:ph type="body" idx="1"/>
          </p:nvPr>
        </p:nvSpPr>
        <p:spPr bwMode="gray">
          <a:xfrm>
            <a:off x="839787" y="1469346"/>
            <a:ext cx="5184132"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24F8A-D5E1-459D-8864-ECDE8305BEE3}"/>
              </a:ext>
            </a:extLst>
          </p:cNvPr>
          <p:cNvSpPr>
            <a:spLocks noGrp="1"/>
          </p:cNvSpPr>
          <p:nvPr>
            <p:ph sz="half" idx="2" hasCustomPrompt="1"/>
          </p:nvPr>
        </p:nvSpPr>
        <p:spPr bwMode="gray">
          <a:xfrm>
            <a:off x="839787" y="2293257"/>
            <a:ext cx="5184132" cy="352784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AA130C-8D3A-4BEE-B54E-02D7DF9EEB6D}"/>
              </a:ext>
            </a:extLst>
          </p:cNvPr>
          <p:cNvSpPr>
            <a:spLocks noGrp="1"/>
          </p:cNvSpPr>
          <p:nvPr>
            <p:ph type="body" sz="quarter" idx="3"/>
          </p:nvPr>
        </p:nvSpPr>
        <p:spPr bwMode="gray">
          <a:xfrm>
            <a:off x="6172200" y="1469346"/>
            <a:ext cx="5183188"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75553-3346-44A6-9C9C-B79A3C596C9C}"/>
              </a:ext>
            </a:extLst>
          </p:cNvPr>
          <p:cNvSpPr>
            <a:spLocks noGrp="1"/>
          </p:cNvSpPr>
          <p:nvPr>
            <p:ph sz="quarter" idx="4" hasCustomPrompt="1"/>
          </p:nvPr>
        </p:nvSpPr>
        <p:spPr bwMode="gray">
          <a:xfrm>
            <a:off x="6172200" y="2293258"/>
            <a:ext cx="5183188" cy="3527844"/>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31E6BBF-F3E7-49D2-A6BF-EC70F1823AB9}"/>
              </a:ext>
            </a:extLst>
          </p:cNvPr>
          <p:cNvSpPr>
            <a:spLocks noGrp="1"/>
          </p:cNvSpPr>
          <p:nvPr>
            <p:ph type="dt" sz="half" idx="10"/>
          </p:nvPr>
        </p:nvSpPr>
        <p:spPr bwMode="gray"/>
        <p:txBody>
          <a:bodyPr/>
          <a:lstStyle/>
          <a:p>
            <a:fld id="{BA550BF9-5CC0-45E0-A929-0C64F4DB7AB1}" type="datetime1">
              <a:rPr lang="en-US" smtClean="0"/>
              <a:t>10/25/2022</a:t>
            </a:fld>
            <a:endParaRPr lang="en-US" dirty="0"/>
          </a:p>
        </p:txBody>
      </p:sp>
      <p:sp>
        <p:nvSpPr>
          <p:cNvPr id="8" name="Footer Placeholder 7">
            <a:extLst>
              <a:ext uri="{FF2B5EF4-FFF2-40B4-BE49-F238E27FC236}">
                <a16:creationId xmlns:a16="http://schemas.microsoft.com/office/drawing/2014/main" id="{208D5CB4-1D71-40A2-9087-19CAB8292F65}"/>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9" name="Slide Number Placeholder 8">
            <a:extLst>
              <a:ext uri="{FF2B5EF4-FFF2-40B4-BE49-F238E27FC236}">
                <a16:creationId xmlns:a16="http://schemas.microsoft.com/office/drawing/2014/main" id="{64858ABD-186B-4697-ADA0-B1768243BB63}"/>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10" name="TextBox 9">
            <a:extLst>
              <a:ext uri="{FF2B5EF4-FFF2-40B4-BE49-F238E27FC236}">
                <a16:creationId xmlns:a16="http://schemas.microsoft.com/office/drawing/2014/main" id="{E00E51F3-FA16-4CC6-97C6-6EECCB9AFCB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11" name="Multiply 45" descr="A large &quot;x&quot; indicating that this layout is not approved for use.">
            <a:extLst>
              <a:ext uri="{FF2B5EF4-FFF2-40B4-BE49-F238E27FC236}">
                <a16:creationId xmlns:a16="http://schemas.microsoft.com/office/drawing/2014/main" id="{08AB274D-12CA-4F3C-A2F4-FCB00909EC9C}"/>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488667748"/>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8FED-F893-4202-9729-070B73F89088}"/>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dirty="0"/>
              <a:t>Not for use. This is a Microsoft default.</a:t>
            </a:r>
          </a:p>
        </p:txBody>
      </p:sp>
      <p:sp>
        <p:nvSpPr>
          <p:cNvPr id="3" name="Content Placeholder 2">
            <a:extLst>
              <a:ext uri="{FF2B5EF4-FFF2-40B4-BE49-F238E27FC236}">
                <a16:creationId xmlns:a16="http://schemas.microsoft.com/office/drawing/2014/main" id="{FAAB0851-1B55-4EF9-9DB6-030D02FC7FC5}"/>
              </a:ext>
            </a:extLst>
          </p:cNvPr>
          <p:cNvSpPr>
            <a:spLocks noGrp="1"/>
          </p:cNvSpPr>
          <p:nvPr>
            <p:ph idx="1" hasCustomPrompt="1"/>
          </p:nvPr>
        </p:nvSpPr>
        <p:spPr bwMode="gray">
          <a:xfrm>
            <a:off x="5183188" y="959471"/>
            <a:ext cx="6172200" cy="4531785"/>
          </a:xfrm>
        </p:spPr>
        <p:txBody>
          <a:bodyPr/>
          <a:lstStyle>
            <a:lvl1pPr>
              <a:defRPr sz="18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CCF252D-B8C8-459E-A3CF-ADE2DCB40929}"/>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layout is not intended for use within Optum presentations.</a:t>
            </a:r>
          </a:p>
        </p:txBody>
      </p:sp>
      <p:sp>
        <p:nvSpPr>
          <p:cNvPr id="5" name="Date Placeholder 4">
            <a:extLst>
              <a:ext uri="{FF2B5EF4-FFF2-40B4-BE49-F238E27FC236}">
                <a16:creationId xmlns:a16="http://schemas.microsoft.com/office/drawing/2014/main" id="{B5E4B62D-C99F-4CC3-9E19-1114B3E55C1F}"/>
              </a:ext>
            </a:extLst>
          </p:cNvPr>
          <p:cNvSpPr>
            <a:spLocks noGrp="1"/>
          </p:cNvSpPr>
          <p:nvPr>
            <p:ph type="dt" sz="half" idx="10"/>
          </p:nvPr>
        </p:nvSpPr>
        <p:spPr bwMode="gray"/>
        <p:txBody>
          <a:bodyPr/>
          <a:lstStyle/>
          <a:p>
            <a:fld id="{49DC409E-992A-4539-8EF9-A32E9543A062}" type="datetime1">
              <a:rPr lang="en-US" smtClean="0"/>
              <a:t>10/25/2022</a:t>
            </a:fld>
            <a:endParaRPr lang="en-US" dirty="0"/>
          </a:p>
        </p:txBody>
      </p:sp>
      <p:sp>
        <p:nvSpPr>
          <p:cNvPr id="6" name="Footer Placeholder 5">
            <a:extLst>
              <a:ext uri="{FF2B5EF4-FFF2-40B4-BE49-F238E27FC236}">
                <a16:creationId xmlns:a16="http://schemas.microsoft.com/office/drawing/2014/main" id="{1F63B6A4-E537-4167-B34F-EDFE426E1E8F}"/>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D8D5DB69-D84E-44DD-8501-317F2D6B91BC}"/>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9" name="TextBox 8">
            <a:extLst>
              <a:ext uri="{FF2B5EF4-FFF2-40B4-BE49-F238E27FC236}">
                <a16:creationId xmlns:a16="http://schemas.microsoft.com/office/drawing/2014/main" id="{2A212493-ED92-4B1B-901F-F8694A916BC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CB82732-EB0E-440B-A61E-F00B16BF0965}"/>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3119207609"/>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F256-EE8B-4C42-8A9F-D709E45FC9CE}"/>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dirty="0"/>
              <a:t>Not for use. This is a Microsoft default.</a:t>
            </a:r>
          </a:p>
        </p:txBody>
      </p:sp>
      <p:sp>
        <p:nvSpPr>
          <p:cNvPr id="3" name="Picture Placeholder 2">
            <a:extLst>
              <a:ext uri="{FF2B5EF4-FFF2-40B4-BE49-F238E27FC236}">
                <a16:creationId xmlns:a16="http://schemas.microsoft.com/office/drawing/2014/main" id="{F9491D2A-A402-47AC-9A86-6002422F21C9}"/>
              </a:ext>
            </a:extLst>
          </p:cNvPr>
          <p:cNvSpPr>
            <a:spLocks noGrp="1"/>
          </p:cNvSpPr>
          <p:nvPr>
            <p:ph type="pic" idx="1"/>
          </p:nvPr>
        </p:nvSpPr>
        <p:spPr bwMode="gray">
          <a:xfrm>
            <a:off x="5183188" y="959471"/>
            <a:ext cx="6172200" cy="453178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2DB0F51-CDD0-41D4-A559-624A4917070B}"/>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layout is not intended for use within Optum presentations.</a:t>
            </a:r>
          </a:p>
        </p:txBody>
      </p:sp>
      <p:sp>
        <p:nvSpPr>
          <p:cNvPr id="5" name="Date Placeholder 4">
            <a:extLst>
              <a:ext uri="{FF2B5EF4-FFF2-40B4-BE49-F238E27FC236}">
                <a16:creationId xmlns:a16="http://schemas.microsoft.com/office/drawing/2014/main" id="{14CD89A7-8ADC-4D39-B15F-96B3FCC81854}"/>
              </a:ext>
            </a:extLst>
          </p:cNvPr>
          <p:cNvSpPr>
            <a:spLocks noGrp="1"/>
          </p:cNvSpPr>
          <p:nvPr>
            <p:ph type="dt" sz="half" idx="10"/>
          </p:nvPr>
        </p:nvSpPr>
        <p:spPr bwMode="gray"/>
        <p:txBody>
          <a:bodyPr/>
          <a:lstStyle/>
          <a:p>
            <a:fld id="{93CC6C9D-7D35-441A-8E7D-B481D2DC7F21}" type="datetime1">
              <a:rPr lang="en-US" smtClean="0"/>
              <a:t>10/25/2022</a:t>
            </a:fld>
            <a:endParaRPr lang="en-US" dirty="0"/>
          </a:p>
        </p:txBody>
      </p:sp>
      <p:sp>
        <p:nvSpPr>
          <p:cNvPr id="6" name="Footer Placeholder 5">
            <a:extLst>
              <a:ext uri="{FF2B5EF4-FFF2-40B4-BE49-F238E27FC236}">
                <a16:creationId xmlns:a16="http://schemas.microsoft.com/office/drawing/2014/main" id="{17F543A3-3277-40A0-B1C2-CADD5AB0387B}"/>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F13D95E8-D049-4386-B18A-005E76673283}"/>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9" name="TextBox 8">
            <a:extLst>
              <a:ext uri="{FF2B5EF4-FFF2-40B4-BE49-F238E27FC236}">
                <a16:creationId xmlns:a16="http://schemas.microsoft.com/office/drawing/2014/main" id="{349FD152-129D-41A4-81CE-BC9A8DCD0B3A}"/>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6B6567B-A13A-474B-8D2F-ECF1267DF687}"/>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103367083"/>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D853-E248-4BE3-8F8C-4FF1369CBDAE}"/>
              </a:ext>
            </a:extLst>
          </p:cNvPr>
          <p:cNvSpPr>
            <a:spLocks noGrp="1"/>
          </p:cNvSpPr>
          <p:nvPr>
            <p:ph type="title" hasCustomPrompt="1"/>
          </p:nvPr>
        </p:nvSpPr>
        <p:spPr bwMode="gray"/>
        <p:txBody>
          <a:bodyPr/>
          <a:lstStyle/>
          <a:p>
            <a:r>
              <a:rPr lang="en-US" dirty="0"/>
              <a:t>Not for use. This is a Microsoft default.</a:t>
            </a:r>
          </a:p>
        </p:txBody>
      </p:sp>
      <p:sp>
        <p:nvSpPr>
          <p:cNvPr id="3" name="Vertical Text Placeholder 2">
            <a:extLst>
              <a:ext uri="{FF2B5EF4-FFF2-40B4-BE49-F238E27FC236}">
                <a16:creationId xmlns:a16="http://schemas.microsoft.com/office/drawing/2014/main" id="{E7268BF8-16E9-442C-865D-E015BE37821F}"/>
              </a:ext>
            </a:extLst>
          </p:cNvPr>
          <p:cNvSpPr>
            <a:spLocks noGrp="1"/>
          </p:cNvSpPr>
          <p:nvPr>
            <p:ph type="body" orient="vert" idx="1" hasCustomPrompt="1"/>
          </p:nvPr>
        </p:nvSpPr>
        <p:spPr bwMode="gray">
          <a:xfrm>
            <a:off x="1524000" y="1468197"/>
            <a:ext cx="9144000" cy="3930085"/>
          </a:xfrm>
        </p:spPr>
        <p:txBody>
          <a:bodyPr vert="eaVert"/>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B24B87-31C9-4BD9-B6CB-469EE19051A3}"/>
              </a:ext>
            </a:extLst>
          </p:cNvPr>
          <p:cNvSpPr>
            <a:spLocks noGrp="1"/>
          </p:cNvSpPr>
          <p:nvPr>
            <p:ph type="dt" sz="half" idx="10"/>
          </p:nvPr>
        </p:nvSpPr>
        <p:spPr bwMode="gray"/>
        <p:txBody>
          <a:bodyPr/>
          <a:lstStyle/>
          <a:p>
            <a:fld id="{BA27F08E-62AF-4984-9352-B1BF15FE0584}" type="datetime1">
              <a:rPr lang="en-US" smtClean="0"/>
              <a:t>10/25/2022</a:t>
            </a:fld>
            <a:endParaRPr lang="en-US" dirty="0"/>
          </a:p>
        </p:txBody>
      </p:sp>
      <p:sp>
        <p:nvSpPr>
          <p:cNvPr id="5" name="Footer Placeholder 4">
            <a:extLst>
              <a:ext uri="{FF2B5EF4-FFF2-40B4-BE49-F238E27FC236}">
                <a16:creationId xmlns:a16="http://schemas.microsoft.com/office/drawing/2014/main" id="{0765FB1D-8B17-4CDB-BAAD-56DCBE7C6507}"/>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1A563E8E-48A6-4825-9CB7-1E5880454802}"/>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7" name="TextBox 6">
            <a:extLst>
              <a:ext uri="{FF2B5EF4-FFF2-40B4-BE49-F238E27FC236}">
                <a16:creationId xmlns:a16="http://schemas.microsoft.com/office/drawing/2014/main" id="{C2B6F59F-8687-492F-A2D4-E8EBFECAC4AB}"/>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340CE423-4A52-449C-9C78-E284D9A049E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1500397949"/>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8F935-64F2-4650-80FF-CFD09440797C}"/>
              </a:ext>
            </a:extLst>
          </p:cNvPr>
          <p:cNvSpPr>
            <a:spLocks noGrp="1"/>
          </p:cNvSpPr>
          <p:nvPr>
            <p:ph type="title" orient="vert" hasCustomPrompt="1"/>
          </p:nvPr>
        </p:nvSpPr>
        <p:spPr bwMode="gray">
          <a:xfrm>
            <a:off x="10945256" y="546100"/>
            <a:ext cx="786369" cy="5297292"/>
          </a:xfrm>
        </p:spPr>
        <p:txBody>
          <a:bodyPr vert="eaVert"/>
          <a:lstStyle/>
          <a:p>
            <a:r>
              <a:rPr lang="en-US" dirty="0"/>
              <a:t>Not for use. This is a Microsoft default.</a:t>
            </a:r>
          </a:p>
        </p:txBody>
      </p:sp>
      <p:sp>
        <p:nvSpPr>
          <p:cNvPr id="3" name="Vertical Text Placeholder 2">
            <a:extLst>
              <a:ext uri="{FF2B5EF4-FFF2-40B4-BE49-F238E27FC236}">
                <a16:creationId xmlns:a16="http://schemas.microsoft.com/office/drawing/2014/main" id="{1A0DAF3A-9FF6-438D-AEE6-0F69D361006E}"/>
              </a:ext>
            </a:extLst>
          </p:cNvPr>
          <p:cNvSpPr>
            <a:spLocks noGrp="1"/>
          </p:cNvSpPr>
          <p:nvPr>
            <p:ph type="body" orient="vert" idx="1" hasCustomPrompt="1"/>
          </p:nvPr>
        </p:nvSpPr>
        <p:spPr bwMode="gray">
          <a:xfrm>
            <a:off x="3058556" y="546100"/>
            <a:ext cx="7734300" cy="5297292"/>
          </a:xfrm>
        </p:spPr>
        <p:txBody>
          <a:bodyPr vert="eaVert"/>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D08046B-162A-46A6-A5E8-53242F87888E}"/>
              </a:ext>
            </a:extLst>
          </p:cNvPr>
          <p:cNvSpPr>
            <a:spLocks noGrp="1"/>
          </p:cNvSpPr>
          <p:nvPr>
            <p:ph type="dt" sz="half" idx="10"/>
          </p:nvPr>
        </p:nvSpPr>
        <p:spPr bwMode="gray"/>
        <p:txBody>
          <a:bodyPr/>
          <a:lstStyle/>
          <a:p>
            <a:fld id="{64BD37AA-1D3A-4134-B436-1DCEC1BAB4B1}" type="datetime1">
              <a:rPr lang="en-US" smtClean="0"/>
              <a:t>10/25/2022</a:t>
            </a:fld>
            <a:endParaRPr lang="en-US" dirty="0"/>
          </a:p>
        </p:txBody>
      </p:sp>
      <p:sp>
        <p:nvSpPr>
          <p:cNvPr id="5" name="Footer Placeholder 4">
            <a:extLst>
              <a:ext uri="{FF2B5EF4-FFF2-40B4-BE49-F238E27FC236}">
                <a16:creationId xmlns:a16="http://schemas.microsoft.com/office/drawing/2014/main" id="{9D3EA6C7-F505-4DA8-9747-410A859FC904}"/>
              </a:ext>
            </a:extLst>
          </p:cNvPr>
          <p:cNvSpPr>
            <a:spLocks noGrp="1"/>
          </p:cNvSpPr>
          <p:nvPr>
            <p:ph type="ftr" sz="quarter" idx="11"/>
          </p:nvPr>
        </p:nvSpPr>
        <p:spPr bwMode="gray"/>
        <p:txBody>
          <a:bodyPr/>
          <a:lstStyle/>
          <a:p>
            <a:r>
              <a:rPr lang="en-US" dirty="0"/>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8DD75DA2-D743-4167-8A0F-F9B035E62107}"/>
              </a:ext>
            </a:extLst>
          </p:cNvPr>
          <p:cNvSpPr>
            <a:spLocks noGrp="1"/>
          </p:cNvSpPr>
          <p:nvPr>
            <p:ph type="sldNum" sz="quarter" idx="12"/>
          </p:nvPr>
        </p:nvSpPr>
        <p:spPr bwMode="gray"/>
        <p:txBody>
          <a:bodyPr/>
          <a:lstStyle/>
          <a:p>
            <a:fld id="{03805D93-7D4B-4CBC-BABC-3A8AC08CB7F4}" type="slidenum">
              <a:rPr lang="en-US" smtClean="0"/>
              <a:t>‹#›</a:t>
            </a:fld>
            <a:endParaRPr lang="en-US" dirty="0"/>
          </a:p>
        </p:txBody>
      </p:sp>
      <p:sp>
        <p:nvSpPr>
          <p:cNvPr id="7" name="TextBox 6">
            <a:extLst>
              <a:ext uri="{FF2B5EF4-FFF2-40B4-BE49-F238E27FC236}">
                <a16:creationId xmlns:a16="http://schemas.microsoft.com/office/drawing/2014/main" id="{C05104E2-CEF6-4BD8-B7C0-2C8692A17794}"/>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dirty="0">
                <a:solidFill>
                  <a:schemeClr val="tx1"/>
                </a:solidFill>
                <a:latin typeface="+mn-lt"/>
              </a:rPr>
              <a:t>Not for use. </a:t>
            </a:r>
            <a:r>
              <a:rPr lang="en-US" sz="1600" b="0" i="0" u="none" baseline="0" dirty="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D8807564-3DF6-491D-A764-145269B5B37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Tree>
    <p:extLst>
      <p:ext uri="{BB962C8B-B14F-4D97-AF65-F5344CB8AC3E}">
        <p14:creationId xmlns:p14="http://schemas.microsoft.com/office/powerpoint/2010/main" val="1334358615"/>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10/25/2022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24" name="Picture 23">
            <a:extLst>
              <a:ext uri="{FF2B5EF4-FFF2-40B4-BE49-F238E27FC236}">
                <a16:creationId xmlns:a16="http://schemas.microsoft.com/office/drawing/2014/main" id="{0FC9DEF5-8784-475B-B82B-3A69645F62E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Tree>
    <p:extLst>
      <p:ext uri="{BB962C8B-B14F-4D97-AF65-F5344CB8AC3E}">
        <p14:creationId xmlns:p14="http://schemas.microsoft.com/office/powerpoint/2010/main" val="3141611383"/>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03">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10/25/2022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2" name="Picture 11">
            <a:extLst>
              <a:ext uri="{FF2B5EF4-FFF2-40B4-BE49-F238E27FC236}">
                <a16:creationId xmlns:a16="http://schemas.microsoft.com/office/drawing/2014/main" id="{12FF9B2B-62EB-453D-883A-F3D1C5D129E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49" y="0"/>
            <a:ext cx="6175248" cy="6858000"/>
          </a:xfrm>
          <a:prstGeom prst="rect">
            <a:avLst/>
          </a:prstGeom>
        </p:spPr>
      </p:pic>
    </p:spTree>
    <p:extLst>
      <p:ext uri="{BB962C8B-B14F-4D97-AF65-F5344CB8AC3E}">
        <p14:creationId xmlns:p14="http://schemas.microsoft.com/office/powerpoint/2010/main" val="3413202921"/>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04">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10/25/2022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2" name="Picture 11">
            <a:extLst>
              <a:ext uri="{FF2B5EF4-FFF2-40B4-BE49-F238E27FC236}">
                <a16:creationId xmlns:a16="http://schemas.microsoft.com/office/drawing/2014/main" id="{F8836543-6FF7-41D0-B888-CCACA6E60F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1"/>
            <a:ext cx="6175247" cy="6857999"/>
          </a:xfrm>
          <a:prstGeom prst="rect">
            <a:avLst/>
          </a:prstGeom>
        </p:spPr>
      </p:pic>
    </p:spTree>
    <p:extLst>
      <p:ext uri="{BB962C8B-B14F-4D97-AF65-F5344CB8AC3E}">
        <p14:creationId xmlns:p14="http://schemas.microsoft.com/office/powerpoint/2010/main" val="1481580915"/>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05">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10/25/2022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3" name="Picture 12">
            <a:extLst>
              <a:ext uri="{FF2B5EF4-FFF2-40B4-BE49-F238E27FC236}">
                <a16:creationId xmlns:a16="http://schemas.microsoft.com/office/drawing/2014/main" id="{998D147F-F514-40D3-9F83-705EE8693EF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9486" y="6071"/>
            <a:ext cx="6169779" cy="6851927"/>
          </a:xfrm>
          <a:prstGeom prst="rect">
            <a:avLst/>
          </a:prstGeom>
        </p:spPr>
      </p:pic>
    </p:spTree>
    <p:extLst>
      <p:ext uri="{BB962C8B-B14F-4D97-AF65-F5344CB8AC3E}">
        <p14:creationId xmlns:p14="http://schemas.microsoft.com/office/powerpoint/2010/main" val="1325184478"/>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06">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B7117D9-92EC-4145-9CC6-3498381960D2}" type="datetime1">
              <a:rPr lang="en-US" smtClean="0"/>
              <a:t>10/25/2022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dirty="0"/>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4" name="Picture Placeholder 3">
            <a:extLst>
              <a:ext uri="{FF2B5EF4-FFF2-40B4-BE49-F238E27FC236}">
                <a16:creationId xmlns:a16="http://schemas.microsoft.com/office/drawing/2014/main" id="{8CD0ED72-F2BF-4DE5-8A8E-A97770B1058A}"/>
              </a:ext>
            </a:extLst>
          </p:cNvPr>
          <p:cNvSpPr>
            <a:spLocks noGrp="1"/>
          </p:cNvSpPr>
          <p:nvPr>
            <p:ph type="pic" sz="quarter" idx="15" hasCustomPrompt="1"/>
          </p:nvPr>
        </p:nvSpPr>
        <p:spPr bwMode="gray">
          <a:xfrm>
            <a:off x="6019800" y="0"/>
            <a:ext cx="6172200" cy="6858000"/>
          </a:xfrm>
          <a:solidFill>
            <a:schemeClr val="bg1"/>
          </a:solidFill>
        </p:spPr>
        <p:txBody>
          <a:bodyPr lIns="914400" rIns="914400">
            <a:normAutofit/>
          </a:bodyPr>
          <a:lstStyle>
            <a:lvl1pPr algn="ctr">
              <a:defRPr sz="1400"/>
            </a:lvl1pPr>
          </a:lstStyle>
          <a:p>
            <a:br>
              <a:rPr lang="en-US" dirty="0"/>
            </a:br>
            <a:br>
              <a:rPr lang="en-US" dirty="0"/>
            </a:br>
            <a:r>
              <a:rPr lang="en-US" dirty="0"/>
              <a:t>An image should be inserted into this region, but the dimensions should remain unchanged. To access brand approved photography, visit: library.optum.com.</a:t>
            </a:r>
            <a:br>
              <a:rPr lang="en-US" dirty="0"/>
            </a:br>
            <a:br>
              <a:rPr lang="en-US" dirty="0"/>
            </a:br>
            <a:r>
              <a:rPr lang="en-US" dirty="0"/>
              <a:t>Accessing the above library requires users to be a part of a SECURE group: Optum_Library_Access_Photography.</a:t>
            </a:r>
            <a:br>
              <a:rPr lang="en-US" dirty="0"/>
            </a:br>
            <a:br>
              <a:rPr lang="en-US" dirty="0"/>
            </a:br>
            <a:r>
              <a:rPr lang="en-US" dirty="0"/>
              <a:t>Request access via Secure if necessary.</a:t>
            </a:r>
          </a:p>
        </p:txBody>
      </p:sp>
    </p:spTree>
    <p:extLst>
      <p:ext uri="{BB962C8B-B14F-4D97-AF65-F5344CB8AC3E}">
        <p14:creationId xmlns:p14="http://schemas.microsoft.com/office/powerpoint/2010/main" val="2554000509"/>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ver - Promise">
    <p:bg>
      <p:bgPr>
        <a:solidFill>
          <a:schemeClr val="bg1"/>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10/25/2022</a:t>
            </a:fld>
            <a:endParaRPr lang="en-US" dirty="0"/>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dirty="0"/>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dirty="0"/>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518883"/>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dirty="0"/>
              <a:t>Presentation subtitle (optional); Arial 18pt, sentence case,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5" name="Picture 8" descr="Icon&#10;&#10;Description automatically generated">
            <a:extLst>
              <a:ext uri="{FF2B5EF4-FFF2-40B4-BE49-F238E27FC236}">
                <a16:creationId xmlns:a16="http://schemas.microsoft.com/office/drawing/2014/main" id="{548F7AB9-C07C-44D3-A45A-509D3091F2E3}"/>
              </a:ext>
            </a:extLst>
          </p:cNvPr>
          <p:cNvPicPr>
            <a:picLocks noChangeAspect="1"/>
          </p:cNvPicPr>
          <p:nvPr userDrawn="1"/>
        </p:nvPicPr>
        <p:blipFill rotWithShape="1">
          <a:blip r:embed="rId4"/>
          <a:srcRect l="24691" r="24691"/>
          <a:stretch/>
        </p:blipFill>
        <p:spPr bwMode="gray">
          <a:xfrm>
            <a:off x="6019800" y="0"/>
            <a:ext cx="6172200" cy="6858000"/>
          </a:xfrm>
          <a:prstGeom prst="rect">
            <a:avLst/>
          </a:prstGeom>
          <a:solidFill>
            <a:schemeClr val="bg2"/>
          </a:solidFill>
        </p:spPr>
      </p:pic>
      <p:sp>
        <p:nvSpPr>
          <p:cNvPr id="10" name="TextBox 9">
            <a:extLst>
              <a:ext uri="{FF2B5EF4-FFF2-40B4-BE49-F238E27FC236}">
                <a16:creationId xmlns:a16="http://schemas.microsoft.com/office/drawing/2014/main" id="{AAF8C1F7-0FC5-4BD5-896B-5EB9642D0AC1}"/>
              </a:ext>
            </a:extLst>
          </p:cNvPr>
          <p:cNvSpPr txBox="1"/>
          <p:nvPr userDrawn="1"/>
        </p:nvSpPr>
        <p:spPr bwMode="gray">
          <a:xfrm>
            <a:off x="463462" y="3592370"/>
            <a:ext cx="4015946" cy="623248"/>
          </a:xfrm>
          <a:prstGeom prst="rect">
            <a:avLst/>
          </a:prstGeom>
          <a:noFill/>
        </p:spPr>
        <p:txBody>
          <a:bodyPr vert="horz" wrap="square" lIns="0" tIns="0" rIns="0" bIns="0" rtlCol="0">
            <a:spAutoFit/>
          </a:bodyPr>
          <a:lstStyle/>
          <a:p>
            <a:pPr algn="l">
              <a:lnSpc>
                <a:spcPct val="90000"/>
              </a:lnSpc>
              <a:spcBef>
                <a:spcPts val="600"/>
              </a:spcBef>
            </a:pPr>
            <a:r>
              <a:rPr lang="en-US" sz="4500" b="1" dirty="0">
                <a:solidFill>
                  <a:schemeClr val="accent6"/>
                </a:solidFill>
              </a:rPr>
              <a:t>Better, for you</a:t>
            </a:r>
          </a:p>
        </p:txBody>
      </p:sp>
    </p:spTree>
    <p:extLst>
      <p:ext uri="{BB962C8B-B14F-4D97-AF65-F5344CB8AC3E}">
        <p14:creationId xmlns:p14="http://schemas.microsoft.com/office/powerpoint/2010/main" val="782659486"/>
      </p:ext>
    </p:extLst>
  </p:cSld>
  <p:clrMapOvr>
    <a:masterClrMapping/>
  </p:clrMapOvr>
  <p:extLst>
    <p:ext uri="{DCECCB84-F9BA-43D5-87BE-67443E8EF086}">
      <p15:sldGuideLst xmlns:p15="http://schemas.microsoft.com/office/powerpoint/2012/main">
        <p15:guide id="2" pos="3259">
          <p15:clr>
            <a:srgbClr val="FBAE40"/>
          </p15:clr>
        </p15:guide>
        <p15:guide id="4" orient="horz" pos="2845"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36062A-1655-4530-ACBD-3C58ED2B33A6}"/>
              </a:ext>
            </a:extLst>
          </p:cNvPr>
          <p:cNvSpPr>
            <a:spLocks noGrp="1"/>
          </p:cNvSpPr>
          <p:nvPr>
            <p:ph type="dt" sz="half" idx="2"/>
          </p:nvPr>
        </p:nvSpPr>
        <p:spPr bwMode="gray">
          <a:xfrm>
            <a:off x="0" y="7170924"/>
            <a:ext cx="914400" cy="30778"/>
          </a:xfrm>
          <a:prstGeom prst="rect">
            <a:avLst/>
          </a:prstGeom>
        </p:spPr>
        <p:txBody>
          <a:bodyPr vert="horz" lIns="0" tIns="0" rIns="0" bIns="0" rtlCol="0" anchor="ctr">
            <a:spAutoFit/>
          </a:bodyPr>
          <a:lstStyle>
            <a:lvl1pPr algn="l">
              <a:defRPr sz="200">
                <a:solidFill>
                  <a:schemeClr val="tx1"/>
                </a:solidFill>
              </a:defRPr>
            </a:lvl1pPr>
          </a:lstStyle>
          <a:p>
            <a:fld id="{F05F61D3-6EEE-4B43-A90B-FDAB6329CC17}" type="datetime1">
              <a:rPr lang="en-US" smtClean="0"/>
              <a:t>10/25/2022</a:t>
            </a:fld>
            <a:endParaRPr lang="en-US" dirty="0"/>
          </a:p>
        </p:txBody>
      </p:sp>
      <p:sp>
        <p:nvSpPr>
          <p:cNvPr id="6" name="Slide Number Placeholder 5">
            <a:extLst>
              <a:ext uri="{FF2B5EF4-FFF2-40B4-BE49-F238E27FC236}">
                <a16:creationId xmlns:a16="http://schemas.microsoft.com/office/drawing/2014/main" id="{0C930D79-CD36-49F3-BF41-A3B38F3193DB}"/>
              </a:ext>
            </a:extLst>
          </p:cNvPr>
          <p:cNvSpPr>
            <a:spLocks noGrp="1"/>
          </p:cNvSpPr>
          <p:nvPr>
            <p:ph type="sldNum" sz="quarter" idx="4"/>
          </p:nvPr>
        </p:nvSpPr>
        <p:spPr bwMode="gray">
          <a:xfrm>
            <a:off x="0" y="7221433"/>
            <a:ext cx="914400" cy="30778"/>
          </a:xfrm>
          <a:prstGeom prst="rect">
            <a:avLst/>
          </a:prstGeom>
        </p:spPr>
        <p:txBody>
          <a:bodyPr vert="horz" lIns="0" tIns="0" rIns="0" bIns="0" rtlCol="0" anchor="ctr">
            <a:spAutoFit/>
          </a:bodyPr>
          <a:lstStyle>
            <a:lvl1pPr algn="l">
              <a:defRPr sz="200">
                <a:solidFill>
                  <a:schemeClr val="tx1"/>
                </a:solidFill>
              </a:defRPr>
            </a:lvl1pPr>
          </a:lstStyle>
          <a:p>
            <a:fld id="{03805D93-7D4B-4CBC-BABC-3A8AC08CB7F4}" type="slidenum">
              <a:rPr lang="en-US" smtClean="0"/>
              <a:pPr/>
              <a:t>‹#›</a:t>
            </a:fld>
            <a:endParaRPr lang="en-US" dirty="0"/>
          </a:p>
        </p:txBody>
      </p:sp>
      <p:sp>
        <p:nvSpPr>
          <p:cNvPr id="5" name="Footer Placeholder 4">
            <a:extLst>
              <a:ext uri="{FF2B5EF4-FFF2-40B4-BE49-F238E27FC236}">
                <a16:creationId xmlns:a16="http://schemas.microsoft.com/office/drawing/2014/main" id="{C134DC45-7B06-4349-A773-6C8765250867}"/>
              </a:ext>
            </a:extLst>
          </p:cNvPr>
          <p:cNvSpPr>
            <a:spLocks noGrp="1"/>
          </p:cNvSpPr>
          <p:nvPr>
            <p:ph type="ftr" sz="quarter" idx="3"/>
          </p:nvPr>
        </p:nvSpPr>
        <p:spPr bwMode="gray">
          <a:xfrm>
            <a:off x="0" y="7120415"/>
            <a:ext cx="1155766" cy="30778"/>
          </a:xfrm>
          <a:prstGeom prst="rect">
            <a:avLst/>
          </a:prstGeom>
        </p:spPr>
        <p:txBody>
          <a:bodyPr vert="horz" wrap="none" lIns="0" tIns="0" rIns="0" bIns="0" rtlCol="0" anchor="ctr">
            <a:spAutoFit/>
          </a:bodyPr>
          <a:lstStyle>
            <a:lvl1pPr algn="l">
              <a:defRPr sz="200" spc="0" baseline="0">
                <a:solidFill>
                  <a:schemeClr val="tx1"/>
                </a:solidFill>
              </a:defRPr>
            </a:lvl1pPr>
          </a:lstStyle>
          <a:p>
            <a:r>
              <a:rPr lang="en-US" dirty="0"/>
              <a:t>Confidential property of Optum. Do not distribute or reproduce without express permission from Optum.</a:t>
            </a:r>
          </a:p>
        </p:txBody>
      </p:sp>
      <p:sp>
        <p:nvSpPr>
          <p:cNvPr id="14" name="Copyright">
            <a:extLst>
              <a:ext uri="{FF2B5EF4-FFF2-40B4-BE49-F238E27FC236}">
                <a16:creationId xmlns:a16="http://schemas.microsoft.com/office/drawing/2014/main" id="{60BE7E32-782B-4635-9369-4283481B5B95}"/>
              </a:ext>
            </a:extLst>
          </p:cNvPr>
          <p:cNvSpPr txBox="1"/>
          <p:nvPr userDrawn="1"/>
        </p:nvSpPr>
        <p:spPr bwMode="gray">
          <a:xfrm>
            <a:off x="4699002" y="6431633"/>
            <a:ext cx="2793997" cy="107722"/>
          </a:xfrm>
          <a:prstGeom prst="rect">
            <a:avLst/>
          </a:prstGeom>
          <a:noFill/>
        </p:spPr>
        <p:txBody>
          <a:bodyPr wrap="square" lIns="0" tIns="0" rIns="0" bIns="0" rtlCol="0">
            <a:spAutoFit/>
          </a:bodyPr>
          <a:lstStyle/>
          <a:p>
            <a:pPr algn="ctr"/>
            <a:r>
              <a:rPr lang="en-US" sz="700" b="0" spc="0" baseline="0" dirty="0">
                <a:solidFill>
                  <a:schemeClr val="tx1"/>
                </a:solidFill>
              </a:rPr>
              <a:t>© 2022 Optum, Inc. All rights reserved.</a:t>
            </a:r>
          </a:p>
        </p:txBody>
      </p:sp>
      <p:sp>
        <p:nvSpPr>
          <p:cNvPr id="11" name="Page number">
            <a:extLst>
              <a:ext uri="{FF2B5EF4-FFF2-40B4-BE49-F238E27FC236}">
                <a16:creationId xmlns:a16="http://schemas.microsoft.com/office/drawing/2014/main" id="{43B6C28E-DF9A-44F3-A9C1-829C74510E39}"/>
              </a:ext>
            </a:extLst>
          </p:cNvPr>
          <p:cNvSpPr txBox="1"/>
          <p:nvPr userDrawn="1"/>
        </p:nvSpPr>
        <p:spPr bwMode="gray">
          <a:xfrm>
            <a:off x="11576115" y="6394249"/>
            <a:ext cx="157094" cy="153888"/>
          </a:xfrm>
          <a:prstGeom prst="rect">
            <a:avLst/>
          </a:prstGeom>
          <a:noFill/>
        </p:spPr>
        <p:txBody>
          <a:bodyPr wrap="none" lIns="0" tIns="0" rIns="0" bIns="0" rtlCol="0">
            <a:spAutoFit/>
          </a:bodyPr>
          <a:lstStyle/>
          <a:p>
            <a:pPr algn="r"/>
            <a:fld id="{F5A598C3-6D56-4DAD-9460-40026567CEE1}" type="slidenum">
              <a:rPr lang="en-US" sz="1000" b="1" smtClean="0">
                <a:solidFill>
                  <a:schemeClr val="tx1"/>
                </a:solidFill>
              </a:rPr>
              <a:pPr algn="r"/>
              <a:t>‹#›</a:t>
            </a:fld>
            <a:endParaRPr lang="en-US" sz="1000" b="1" dirty="0">
              <a:solidFill>
                <a:schemeClr val="tx1"/>
              </a:solidFill>
            </a:endParaRPr>
          </a:p>
        </p:txBody>
      </p:sp>
      <p:sp>
        <p:nvSpPr>
          <p:cNvPr id="3" name="Text Placeholder 2">
            <a:extLst>
              <a:ext uri="{FF2B5EF4-FFF2-40B4-BE49-F238E27FC236}">
                <a16:creationId xmlns:a16="http://schemas.microsoft.com/office/drawing/2014/main" id="{68E17BD5-C929-47AD-BA00-6B31C4591E22}"/>
              </a:ext>
            </a:extLst>
          </p:cNvPr>
          <p:cNvSpPr>
            <a:spLocks noGrp="1"/>
          </p:cNvSpPr>
          <p:nvPr>
            <p:ph type="body" idx="1"/>
          </p:nvPr>
        </p:nvSpPr>
        <p:spPr bwMode="gray">
          <a:xfrm>
            <a:off x="1524000" y="1468197"/>
            <a:ext cx="9144000" cy="39300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a:extLst>
              <a:ext uri="{FF2B5EF4-FFF2-40B4-BE49-F238E27FC236}">
                <a16:creationId xmlns:a16="http://schemas.microsoft.com/office/drawing/2014/main" id="{116AB501-2D32-4243-9F5D-C56CB3493024}"/>
              </a:ext>
            </a:extLst>
          </p:cNvPr>
          <p:cNvSpPr>
            <a:spLocks noGrp="1"/>
          </p:cNvSpPr>
          <p:nvPr>
            <p:ph type="title"/>
          </p:nvPr>
        </p:nvSpPr>
        <p:spPr bwMode="gray">
          <a:xfrm>
            <a:off x="457199" y="555639"/>
            <a:ext cx="9601200" cy="304699"/>
          </a:xfrm>
          <a:prstGeom prst="rect">
            <a:avLst/>
          </a:prstGeom>
        </p:spPr>
        <p:txBody>
          <a:bodyPr vert="horz" wrap="square" lIns="0" tIns="0" rIns="0" bIns="0" rtlCol="0" anchor="t" anchorCtr="0">
            <a:spAutoFit/>
          </a:bodyPr>
          <a:lstStyle/>
          <a:p>
            <a:r>
              <a:rPr lang="en-US"/>
              <a:t>Click to edit Master title style</a:t>
            </a:r>
            <a:endParaRPr lang="en-US" dirty="0"/>
          </a:p>
        </p:txBody>
      </p:sp>
      <p:pic>
        <p:nvPicPr>
          <p:cNvPr id="13" name="Optum logo" descr="Optum logo">
            <a:extLst>
              <a:ext uri="{FF2B5EF4-FFF2-40B4-BE49-F238E27FC236}">
                <a16:creationId xmlns:a16="http://schemas.microsoft.com/office/drawing/2014/main" id="{EDF4E185-2777-43CD-A55D-4A19FED186A6}"/>
              </a:ext>
              <a:ext uri="{C183D7F6-B498-43B3-948B-1728B52AA6E4}">
                <adec:decorative xmlns:adec="http://schemas.microsoft.com/office/drawing/2017/decorative" val="0"/>
              </a:ext>
            </a:extLst>
          </p:cNvPr>
          <p:cNvPicPr>
            <a:picLocks noRot="1" noChangeAspect="1" noMove="1" noResize="1"/>
          </p:cNvPicPr>
          <p:nvPr userDrawn="1"/>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bwMode="gray">
          <a:xfrm>
            <a:off x="461961" y="6343650"/>
            <a:ext cx="773055" cy="223837"/>
          </a:xfrm>
          <a:prstGeom prst="rect">
            <a:avLst/>
          </a:prstGeom>
        </p:spPr>
      </p:pic>
    </p:spTree>
    <p:extLst>
      <p:ext uri="{BB962C8B-B14F-4D97-AF65-F5344CB8AC3E}">
        <p14:creationId xmlns:p14="http://schemas.microsoft.com/office/powerpoint/2010/main" val="3529229862"/>
      </p:ext>
    </p:extLst>
  </p:cSld>
  <p:clrMap bg1="lt1" tx1="dk1" bg2="lt2" tx2="dk2" accent1="accent1" accent2="accent2" accent3="accent3" accent4="accent4" accent5="accent5" accent6="accent6" hlink="hlink" folHlink="folHlink"/>
  <p:sldLayoutIdLst>
    <p:sldLayoutId id="2147483670" r:id="rId1"/>
    <p:sldLayoutId id="2147483675" r:id="rId2"/>
    <p:sldLayoutId id="2147483667" r:id="rId3"/>
    <p:sldLayoutId id="2147483694" r:id="rId4"/>
    <p:sldLayoutId id="2147483699" r:id="rId5"/>
    <p:sldLayoutId id="2147483700" r:id="rId6"/>
    <p:sldLayoutId id="2147483701" r:id="rId7"/>
    <p:sldLayoutId id="2147483688" r:id="rId8"/>
    <p:sldLayoutId id="2147483703" r:id="rId9"/>
    <p:sldLayoutId id="2147483676" r:id="rId10"/>
    <p:sldLayoutId id="2147483685" r:id="rId11"/>
    <p:sldLayoutId id="2147483684" r:id="rId12"/>
    <p:sldLayoutId id="2147483677" r:id="rId13"/>
    <p:sldLayoutId id="2147483654" r:id="rId14"/>
    <p:sldLayoutId id="2147483662" r:id="rId15"/>
    <p:sldLayoutId id="2147483683" r:id="rId16"/>
    <p:sldLayoutId id="2147483650" r:id="rId17"/>
    <p:sldLayoutId id="2147483655" r:id="rId18"/>
    <p:sldLayoutId id="2147483678" r:id="rId19"/>
    <p:sldLayoutId id="2147483664" r:id="rId20"/>
    <p:sldLayoutId id="2147483696" r:id="rId21"/>
    <p:sldLayoutId id="2147483695" r:id="rId22"/>
    <p:sldLayoutId id="2147483697" r:id="rId23"/>
    <p:sldLayoutId id="2147483692" r:id="rId24"/>
    <p:sldLayoutId id="2147483698" r:id="rId25"/>
    <p:sldLayoutId id="2147483680" r:id="rId26"/>
    <p:sldLayoutId id="2147483663" r:id="rId27"/>
    <p:sldLayoutId id="2147483660" r:id="rId28"/>
    <p:sldLayoutId id="2147483649" r:id="rId29"/>
    <p:sldLayoutId id="2147483652" r:id="rId30"/>
    <p:sldLayoutId id="2147483653" r:id="rId31"/>
    <p:sldLayoutId id="2147483656" r:id="rId32"/>
    <p:sldLayoutId id="2147483657" r:id="rId33"/>
    <p:sldLayoutId id="2147483658" r:id="rId34"/>
    <p:sldLayoutId id="2147483659" r:id="rId35"/>
  </p:sldLayoutIdLst>
  <p:hf sldNum="0" hdr="0" ftr="0" dt="0"/>
  <p:txStyles>
    <p:titleStyle>
      <a:lvl1pPr algn="l" defTabSz="914400" rtl="0" eaLnBrk="1" latinLnBrk="0" hangingPunct="1">
        <a:lnSpc>
          <a:spcPct val="90000"/>
        </a:lnSpc>
        <a:spcBef>
          <a:spcPct val="0"/>
        </a:spcBef>
        <a:buNone/>
        <a:defRPr sz="2200" b="1"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0" algn="l" defTabSz="914400" rtl="0" eaLnBrk="1" latinLnBrk="0" hangingPunct="1">
        <a:defRPr sz="1300" kern="1200">
          <a:solidFill>
            <a:schemeClr val="tx1"/>
          </a:solidFill>
          <a:latin typeface="+mn-lt"/>
          <a:ea typeface="+mn-ea"/>
          <a:cs typeface="+mn-cs"/>
        </a:defRPr>
      </a:lvl2pPr>
      <a:lvl3pPr marL="0" algn="l" defTabSz="914400" rtl="0" eaLnBrk="1" latinLnBrk="0" hangingPunct="1">
        <a:defRPr sz="1300" kern="1200">
          <a:solidFill>
            <a:schemeClr val="tx1"/>
          </a:solidFill>
          <a:latin typeface="+mn-lt"/>
          <a:ea typeface="+mn-ea"/>
          <a:cs typeface="+mn-cs"/>
        </a:defRPr>
      </a:lvl3pPr>
      <a:lvl4pPr marL="0" algn="l" defTabSz="914400" rtl="0" eaLnBrk="1" latinLnBrk="0" hangingPunct="1">
        <a:defRPr sz="1300" kern="1200">
          <a:solidFill>
            <a:schemeClr val="tx1"/>
          </a:solidFill>
          <a:latin typeface="+mn-lt"/>
          <a:ea typeface="+mn-ea"/>
          <a:cs typeface="+mn-cs"/>
        </a:defRPr>
      </a:lvl4pPr>
      <a:lvl5pPr marL="0" algn="l" defTabSz="914400" rtl="0" eaLnBrk="1" latinLnBrk="0" hangingPunct="1">
        <a:defRPr sz="1300" kern="1200">
          <a:solidFill>
            <a:schemeClr val="tx1"/>
          </a:solidFill>
          <a:latin typeface="+mn-lt"/>
          <a:ea typeface="+mn-ea"/>
          <a:cs typeface="+mn-cs"/>
        </a:defRPr>
      </a:lvl5pPr>
      <a:lvl6pPr marL="0" algn="l" defTabSz="914400" rtl="0" eaLnBrk="1" latinLnBrk="0" hangingPunct="1">
        <a:defRPr sz="1300" kern="1200">
          <a:solidFill>
            <a:schemeClr val="tx1"/>
          </a:solidFill>
          <a:latin typeface="+mn-lt"/>
          <a:ea typeface="+mn-ea"/>
          <a:cs typeface="+mn-cs"/>
        </a:defRPr>
      </a:lvl6pPr>
      <a:lvl7pPr marL="0" algn="l" defTabSz="914400" rtl="0" eaLnBrk="1" latinLnBrk="0" hangingPunct="1">
        <a:defRPr sz="1300" kern="1200">
          <a:solidFill>
            <a:schemeClr val="tx1"/>
          </a:solidFill>
          <a:latin typeface="+mn-lt"/>
          <a:ea typeface="+mn-ea"/>
          <a:cs typeface="+mn-cs"/>
        </a:defRPr>
      </a:lvl7pPr>
      <a:lvl8pPr marL="0" algn="l" defTabSz="914400" rtl="0" eaLnBrk="1" latinLnBrk="0" hangingPunct="1">
        <a:defRPr sz="1300" kern="1200">
          <a:solidFill>
            <a:schemeClr val="tx1"/>
          </a:solidFill>
          <a:latin typeface="+mn-lt"/>
          <a:ea typeface="+mn-ea"/>
          <a:cs typeface="+mn-cs"/>
        </a:defRPr>
      </a:lvl8pPr>
      <a:lvl9pPr marL="0" algn="l" defTabSz="914400"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userDrawn="1">
          <p15:clr>
            <a:srgbClr val="C35EA4"/>
          </p15:clr>
        </p15:guide>
        <p15:guide id="4" pos="7390"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18009B-D986-4E97-86F1-81239794CB5E}"/>
              </a:ext>
            </a:extLst>
          </p:cNvPr>
          <p:cNvSpPr>
            <a:spLocks noGrp="1"/>
          </p:cNvSpPr>
          <p:nvPr>
            <p:ph type="body" sz="quarter" idx="11"/>
          </p:nvPr>
        </p:nvSpPr>
        <p:spPr/>
        <p:txBody>
          <a:bodyPr/>
          <a:lstStyle/>
          <a:p>
            <a:r>
              <a:rPr lang="en-US" dirty="0"/>
              <a:t>Oct. 19, 2022</a:t>
            </a:r>
          </a:p>
        </p:txBody>
      </p:sp>
      <p:sp>
        <p:nvSpPr>
          <p:cNvPr id="3" name="Text Placeholder 2">
            <a:extLst>
              <a:ext uri="{FF2B5EF4-FFF2-40B4-BE49-F238E27FC236}">
                <a16:creationId xmlns:a16="http://schemas.microsoft.com/office/drawing/2014/main" id="{52D67387-8670-41E6-BDC2-20A191B1F743}"/>
              </a:ext>
            </a:extLst>
          </p:cNvPr>
          <p:cNvSpPr>
            <a:spLocks noGrp="1"/>
          </p:cNvSpPr>
          <p:nvPr>
            <p:ph type="body" sz="quarter" idx="10"/>
          </p:nvPr>
        </p:nvSpPr>
        <p:spPr>
          <a:xfrm>
            <a:off x="463462" y="4666278"/>
            <a:ext cx="4709160" cy="276999"/>
          </a:xfrm>
        </p:spPr>
        <p:txBody>
          <a:bodyPr vert="horz" lIns="0" tIns="0" rIns="0" bIns="0" rtlCol="0" anchor="t">
            <a:spAutoFit/>
          </a:bodyPr>
          <a:lstStyle/>
          <a:p>
            <a:r>
              <a:rPr lang="en-US" dirty="0">
                <a:cs typeface="Arial"/>
              </a:rPr>
              <a:t>Virtual Group Facilitation Practices</a:t>
            </a:r>
          </a:p>
        </p:txBody>
      </p:sp>
      <p:sp>
        <p:nvSpPr>
          <p:cNvPr id="4" name="Title 3">
            <a:extLst>
              <a:ext uri="{FF2B5EF4-FFF2-40B4-BE49-F238E27FC236}">
                <a16:creationId xmlns:a16="http://schemas.microsoft.com/office/drawing/2014/main" id="{22B7A77D-1E60-4BE5-8B2B-61F885120116}"/>
              </a:ext>
            </a:extLst>
          </p:cNvPr>
          <p:cNvSpPr>
            <a:spLocks noGrp="1"/>
          </p:cNvSpPr>
          <p:nvPr>
            <p:ph type="title"/>
          </p:nvPr>
        </p:nvSpPr>
        <p:spPr>
          <a:xfrm>
            <a:off x="463462" y="3876832"/>
            <a:ext cx="4709160" cy="443198"/>
          </a:xfrm>
        </p:spPr>
        <p:txBody>
          <a:bodyPr/>
          <a:lstStyle/>
          <a:p>
            <a:r>
              <a:rPr lang="en-US" sz="3200" dirty="0" err="1"/>
              <a:t>Telebehavioral</a:t>
            </a:r>
            <a:r>
              <a:rPr lang="en-US" sz="3200" dirty="0"/>
              <a:t> Health</a:t>
            </a:r>
          </a:p>
        </p:txBody>
      </p:sp>
      <p:pic>
        <p:nvPicPr>
          <p:cNvPr id="7" name="Picture Placeholder 6" descr="A picture containing outdoor, water, nature, sunset&#10;&#10;Description automatically generated">
            <a:extLst>
              <a:ext uri="{FF2B5EF4-FFF2-40B4-BE49-F238E27FC236}">
                <a16:creationId xmlns:a16="http://schemas.microsoft.com/office/drawing/2014/main" id="{11C7D2BE-1B00-46E4-AA50-BE890F499338}"/>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9967" r="19967"/>
          <a:stretch>
            <a:fillRect/>
          </a:stretch>
        </p:blipFill>
        <p:spPr/>
      </p:pic>
      <p:sp>
        <p:nvSpPr>
          <p:cNvPr id="8" name="TextBox 7">
            <a:extLst>
              <a:ext uri="{FF2B5EF4-FFF2-40B4-BE49-F238E27FC236}">
                <a16:creationId xmlns:a16="http://schemas.microsoft.com/office/drawing/2014/main" id="{501A42CA-6EEE-429E-A725-AD4D026909A7}"/>
              </a:ext>
            </a:extLst>
          </p:cNvPr>
          <p:cNvSpPr txBox="1"/>
          <p:nvPr/>
        </p:nvSpPr>
        <p:spPr bwMode="gray">
          <a:xfrm>
            <a:off x="10690167" y="6412797"/>
            <a:ext cx="1754659" cy="215444"/>
          </a:xfrm>
          <a:prstGeom prst="rect">
            <a:avLst/>
          </a:prstGeom>
          <a:noFill/>
        </p:spPr>
        <p:txBody>
          <a:bodyPr vert="horz" wrap="square" lIns="0" tIns="0" rIns="0" bIns="0" rtlCol="0">
            <a:spAutoFit/>
          </a:bodyPr>
          <a:lstStyle/>
          <a:p>
            <a:pPr algn="l">
              <a:spcBef>
                <a:spcPts val="600"/>
              </a:spcBef>
            </a:pPr>
            <a:r>
              <a:rPr lang="en-US" sz="1400" dirty="0">
                <a:solidFill>
                  <a:schemeClr val="bg1"/>
                </a:solidFill>
              </a:rPr>
              <a:t>The Boise River</a:t>
            </a:r>
          </a:p>
        </p:txBody>
      </p:sp>
    </p:spTree>
    <p:extLst>
      <p:ext uri="{BB962C8B-B14F-4D97-AF65-F5344CB8AC3E}">
        <p14:creationId xmlns:p14="http://schemas.microsoft.com/office/powerpoint/2010/main" val="377063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3D black question marks with one yellow question mark">
            <a:extLst>
              <a:ext uri="{FF2B5EF4-FFF2-40B4-BE49-F238E27FC236}">
                <a16:creationId xmlns:a16="http://schemas.microsoft.com/office/drawing/2014/main" id="{1940AEE9-5697-4C70-A0A5-08B36600AD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853034"/>
            <a:ext cx="9144000" cy="3339258"/>
          </a:xfrm>
        </p:spPr>
      </p:pic>
      <p:sp>
        <p:nvSpPr>
          <p:cNvPr id="3" name="Title 2">
            <a:extLst>
              <a:ext uri="{FF2B5EF4-FFF2-40B4-BE49-F238E27FC236}">
                <a16:creationId xmlns:a16="http://schemas.microsoft.com/office/drawing/2014/main" id="{8BE6E367-6723-44D9-A661-FD415AAA96AD}"/>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198348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277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F2C3D8-D93B-451C-905C-595CD291F579}"/>
              </a:ext>
            </a:extLst>
          </p:cNvPr>
          <p:cNvSpPr>
            <a:spLocks noGrp="1"/>
          </p:cNvSpPr>
          <p:nvPr>
            <p:ph type="body" sz="quarter" idx="11"/>
          </p:nvPr>
        </p:nvSpPr>
        <p:spPr/>
        <p:txBody>
          <a:bodyPr/>
          <a:lstStyle/>
          <a:p>
            <a:r>
              <a:rPr lang="en-US" dirty="0"/>
              <a:t>Jim Meldrum CADC, BS</a:t>
            </a:r>
          </a:p>
        </p:txBody>
      </p:sp>
      <p:sp>
        <p:nvSpPr>
          <p:cNvPr id="3" name="Text Placeholder 2">
            <a:extLst>
              <a:ext uri="{FF2B5EF4-FFF2-40B4-BE49-F238E27FC236}">
                <a16:creationId xmlns:a16="http://schemas.microsoft.com/office/drawing/2014/main" id="{573ED9F9-97ED-4FB6-BA3B-0E2EA078C95A}"/>
              </a:ext>
            </a:extLst>
          </p:cNvPr>
          <p:cNvSpPr>
            <a:spLocks noGrp="1"/>
          </p:cNvSpPr>
          <p:nvPr>
            <p:ph type="body" sz="quarter" idx="10"/>
          </p:nvPr>
        </p:nvSpPr>
        <p:spPr>
          <a:xfrm>
            <a:off x="463462" y="4635651"/>
            <a:ext cx="4709160" cy="1384995"/>
          </a:xfrm>
        </p:spPr>
        <p:txBody>
          <a:bodyPr/>
          <a:lstStyle/>
          <a:p>
            <a:r>
              <a:rPr lang="en-US" dirty="0"/>
              <a:t>Optum</a:t>
            </a:r>
          </a:p>
          <a:p>
            <a:r>
              <a:rPr lang="en-US" dirty="0"/>
              <a:t>IDOC</a:t>
            </a:r>
          </a:p>
          <a:p>
            <a:r>
              <a:rPr lang="en-US" dirty="0"/>
              <a:t>Provider</a:t>
            </a:r>
          </a:p>
          <a:p>
            <a:r>
              <a:rPr lang="en-US" dirty="0"/>
              <a:t>CADC</a:t>
            </a:r>
          </a:p>
          <a:p>
            <a:r>
              <a:rPr lang="en-US" dirty="0"/>
              <a:t>IBADCC President</a:t>
            </a:r>
          </a:p>
        </p:txBody>
      </p:sp>
      <p:sp>
        <p:nvSpPr>
          <p:cNvPr id="4" name="Title 3">
            <a:extLst>
              <a:ext uri="{FF2B5EF4-FFF2-40B4-BE49-F238E27FC236}">
                <a16:creationId xmlns:a16="http://schemas.microsoft.com/office/drawing/2014/main" id="{CAA93649-8F3F-4741-A880-B4E80810029E}"/>
              </a:ext>
            </a:extLst>
          </p:cNvPr>
          <p:cNvSpPr>
            <a:spLocks noGrp="1"/>
          </p:cNvSpPr>
          <p:nvPr>
            <p:ph type="title"/>
          </p:nvPr>
        </p:nvSpPr>
        <p:spPr>
          <a:xfrm>
            <a:off x="463462" y="3073535"/>
            <a:ext cx="4709160" cy="1246495"/>
          </a:xfrm>
        </p:spPr>
        <p:txBody>
          <a:bodyPr/>
          <a:lstStyle/>
          <a:p>
            <a:r>
              <a:rPr lang="en-US" dirty="0"/>
              <a:t>Background &amp; Disclosure</a:t>
            </a:r>
          </a:p>
        </p:txBody>
      </p:sp>
      <p:pic>
        <p:nvPicPr>
          <p:cNvPr id="7" name="Picture Placeholder 6" descr="A lake surrounded by trees and mountains&#10;&#10;Description automatically generated with medium confidence">
            <a:extLst>
              <a:ext uri="{FF2B5EF4-FFF2-40B4-BE49-F238E27FC236}">
                <a16:creationId xmlns:a16="http://schemas.microsoft.com/office/drawing/2014/main" id="{32DCA358-6A4E-43F3-9516-24DCD685D05B}"/>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4538" r="24538"/>
          <a:stretch>
            <a:fillRect/>
          </a:stretch>
        </p:blipFill>
        <p:spPr/>
      </p:pic>
    </p:spTree>
    <p:extLst>
      <p:ext uri="{BB962C8B-B14F-4D97-AF65-F5344CB8AC3E}">
        <p14:creationId xmlns:p14="http://schemas.microsoft.com/office/powerpoint/2010/main" val="785157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upply And Demand outline">
            <a:extLst>
              <a:ext uri="{FF2B5EF4-FFF2-40B4-BE49-F238E27FC236}">
                <a16:creationId xmlns:a16="http://schemas.microsoft.com/office/drawing/2014/main" id="{4316F7E7-AF90-48EE-B22C-5C176E178FDF}"/>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7001" y="1160992"/>
            <a:ext cx="678025" cy="704104"/>
          </a:xfrm>
        </p:spPr>
      </p:pic>
      <p:sp>
        <p:nvSpPr>
          <p:cNvPr id="3" name="Title 2">
            <a:extLst>
              <a:ext uri="{FF2B5EF4-FFF2-40B4-BE49-F238E27FC236}">
                <a16:creationId xmlns:a16="http://schemas.microsoft.com/office/drawing/2014/main" id="{5B3CF74D-4924-40F3-98FF-6060929060AF}"/>
              </a:ext>
            </a:extLst>
          </p:cNvPr>
          <p:cNvSpPr>
            <a:spLocks noGrp="1"/>
          </p:cNvSpPr>
          <p:nvPr>
            <p:ph type="title"/>
          </p:nvPr>
        </p:nvSpPr>
        <p:spPr/>
        <p:txBody>
          <a:bodyPr/>
          <a:lstStyle/>
          <a:p>
            <a:r>
              <a:rPr lang="en-US" dirty="0"/>
              <a:t>Discussion Points (60 minutes or less)</a:t>
            </a:r>
          </a:p>
        </p:txBody>
      </p:sp>
      <p:sp>
        <p:nvSpPr>
          <p:cNvPr id="9" name="TextBox 8">
            <a:extLst>
              <a:ext uri="{FF2B5EF4-FFF2-40B4-BE49-F238E27FC236}">
                <a16:creationId xmlns:a16="http://schemas.microsoft.com/office/drawing/2014/main" id="{DA961F66-BE9D-4B75-930B-09C3F4B92571}"/>
              </a:ext>
            </a:extLst>
          </p:cNvPr>
          <p:cNvSpPr txBox="1"/>
          <p:nvPr/>
        </p:nvSpPr>
        <p:spPr bwMode="gray">
          <a:xfrm>
            <a:off x="1390080" y="1383082"/>
            <a:ext cx="3251590" cy="215444"/>
          </a:xfrm>
          <a:prstGeom prst="rect">
            <a:avLst/>
          </a:prstGeom>
          <a:noFill/>
        </p:spPr>
        <p:txBody>
          <a:bodyPr vert="horz" wrap="square" lIns="0" tIns="0" rIns="0" bIns="0" rtlCol="0">
            <a:spAutoFit/>
          </a:bodyPr>
          <a:lstStyle/>
          <a:p>
            <a:pPr algn="l">
              <a:spcBef>
                <a:spcPts val="600"/>
              </a:spcBef>
            </a:pPr>
            <a:r>
              <a:rPr lang="en-US" sz="1400" dirty="0"/>
              <a:t>Learning Curve - You and Participants</a:t>
            </a:r>
          </a:p>
        </p:txBody>
      </p:sp>
      <p:pic>
        <p:nvPicPr>
          <p:cNvPr id="11" name="Graphic 10" descr="Hurdle with solid fill">
            <a:extLst>
              <a:ext uri="{FF2B5EF4-FFF2-40B4-BE49-F238E27FC236}">
                <a16:creationId xmlns:a16="http://schemas.microsoft.com/office/drawing/2014/main" id="{B49D1983-4D47-45BA-BDEF-06253B3236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7003" y="2159179"/>
            <a:ext cx="678025" cy="572468"/>
          </a:xfrm>
          <a:prstGeom prst="rect">
            <a:avLst/>
          </a:prstGeom>
        </p:spPr>
      </p:pic>
      <p:sp>
        <p:nvSpPr>
          <p:cNvPr id="12" name="TextBox 11">
            <a:extLst>
              <a:ext uri="{FF2B5EF4-FFF2-40B4-BE49-F238E27FC236}">
                <a16:creationId xmlns:a16="http://schemas.microsoft.com/office/drawing/2014/main" id="{4827C7D7-D234-45A4-985B-6FE71FB507B2}"/>
              </a:ext>
            </a:extLst>
          </p:cNvPr>
          <p:cNvSpPr txBox="1"/>
          <p:nvPr/>
        </p:nvSpPr>
        <p:spPr bwMode="gray">
          <a:xfrm flipH="1">
            <a:off x="1390080" y="2412789"/>
            <a:ext cx="2941131" cy="215444"/>
          </a:xfrm>
          <a:prstGeom prst="rect">
            <a:avLst/>
          </a:prstGeom>
          <a:noFill/>
        </p:spPr>
        <p:txBody>
          <a:bodyPr vert="horz" wrap="square" lIns="0" tIns="0" rIns="0" bIns="0" rtlCol="0">
            <a:spAutoFit/>
          </a:bodyPr>
          <a:lstStyle/>
          <a:p>
            <a:pPr algn="l">
              <a:spcBef>
                <a:spcPts val="600"/>
              </a:spcBef>
            </a:pPr>
            <a:r>
              <a:rPr lang="en-US" sz="1400" dirty="0"/>
              <a:t>Breaking Barriers</a:t>
            </a:r>
          </a:p>
        </p:txBody>
      </p:sp>
      <p:pic>
        <p:nvPicPr>
          <p:cNvPr id="14" name="Graphic 13" descr="Indoor Fireplace outline">
            <a:extLst>
              <a:ext uri="{FF2B5EF4-FFF2-40B4-BE49-F238E27FC236}">
                <a16:creationId xmlns:a16="http://schemas.microsoft.com/office/drawing/2014/main" id="{D37D53A4-58E6-4809-A403-EBC9A8D0FB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7002" y="3025730"/>
            <a:ext cx="678025" cy="572468"/>
          </a:xfrm>
          <a:prstGeom prst="rect">
            <a:avLst/>
          </a:prstGeom>
        </p:spPr>
      </p:pic>
      <p:sp>
        <p:nvSpPr>
          <p:cNvPr id="16" name="TextBox 15">
            <a:extLst>
              <a:ext uri="{FF2B5EF4-FFF2-40B4-BE49-F238E27FC236}">
                <a16:creationId xmlns:a16="http://schemas.microsoft.com/office/drawing/2014/main" id="{051A1C7A-DA38-42D9-8516-CA9D8295B677}"/>
              </a:ext>
            </a:extLst>
          </p:cNvPr>
          <p:cNvSpPr txBox="1"/>
          <p:nvPr/>
        </p:nvSpPr>
        <p:spPr bwMode="gray">
          <a:xfrm flipH="1">
            <a:off x="1390080" y="3245524"/>
            <a:ext cx="1817006" cy="215444"/>
          </a:xfrm>
          <a:prstGeom prst="rect">
            <a:avLst/>
          </a:prstGeom>
          <a:noFill/>
        </p:spPr>
        <p:txBody>
          <a:bodyPr vert="horz" wrap="square" lIns="0" tIns="0" rIns="0" bIns="0" rtlCol="0">
            <a:spAutoFit/>
          </a:bodyPr>
          <a:lstStyle/>
          <a:p>
            <a:pPr algn="l">
              <a:spcBef>
                <a:spcPts val="600"/>
              </a:spcBef>
            </a:pPr>
            <a:r>
              <a:rPr lang="en-US" sz="1400" dirty="0"/>
              <a:t>Virtually Comfortable</a:t>
            </a:r>
          </a:p>
        </p:txBody>
      </p:sp>
      <p:pic>
        <p:nvPicPr>
          <p:cNvPr id="18" name="Graphic 17" descr="Internet outline">
            <a:extLst>
              <a:ext uri="{FF2B5EF4-FFF2-40B4-BE49-F238E27FC236}">
                <a16:creationId xmlns:a16="http://schemas.microsoft.com/office/drawing/2014/main" id="{4CD508D1-1D64-4078-9399-6F986A7FD4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7002" y="3892281"/>
            <a:ext cx="678025" cy="572468"/>
          </a:xfrm>
          <a:prstGeom prst="rect">
            <a:avLst/>
          </a:prstGeom>
        </p:spPr>
      </p:pic>
      <p:sp>
        <p:nvSpPr>
          <p:cNvPr id="19" name="TextBox 18">
            <a:extLst>
              <a:ext uri="{FF2B5EF4-FFF2-40B4-BE49-F238E27FC236}">
                <a16:creationId xmlns:a16="http://schemas.microsoft.com/office/drawing/2014/main" id="{9A7BE08F-C564-4BB7-B2A2-8668CA85C312}"/>
              </a:ext>
            </a:extLst>
          </p:cNvPr>
          <p:cNvSpPr txBox="1"/>
          <p:nvPr/>
        </p:nvSpPr>
        <p:spPr bwMode="gray">
          <a:xfrm flipH="1">
            <a:off x="1390080" y="4070793"/>
            <a:ext cx="1526731" cy="215444"/>
          </a:xfrm>
          <a:prstGeom prst="rect">
            <a:avLst/>
          </a:prstGeom>
          <a:noFill/>
        </p:spPr>
        <p:txBody>
          <a:bodyPr vert="horz" wrap="square" lIns="0" tIns="0" rIns="0" bIns="0" rtlCol="0">
            <a:spAutoFit/>
          </a:bodyPr>
          <a:lstStyle/>
          <a:p>
            <a:pPr algn="l">
              <a:spcBef>
                <a:spcPts val="600"/>
              </a:spcBef>
            </a:pPr>
            <a:r>
              <a:rPr lang="en-US" sz="1400" dirty="0"/>
              <a:t>Some Definitions</a:t>
            </a:r>
          </a:p>
        </p:txBody>
      </p:sp>
      <p:pic>
        <p:nvPicPr>
          <p:cNvPr id="21" name="Graphic 20" descr="Motorcycle with solid fill">
            <a:extLst>
              <a:ext uri="{FF2B5EF4-FFF2-40B4-BE49-F238E27FC236}">
                <a16:creationId xmlns:a16="http://schemas.microsoft.com/office/drawing/2014/main" id="{8B04302A-0AE2-46EC-995D-AFC8211CE7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7001" y="4758832"/>
            <a:ext cx="678025" cy="572468"/>
          </a:xfrm>
          <a:prstGeom prst="rect">
            <a:avLst/>
          </a:prstGeom>
        </p:spPr>
      </p:pic>
      <p:sp>
        <p:nvSpPr>
          <p:cNvPr id="22" name="TextBox 21">
            <a:extLst>
              <a:ext uri="{FF2B5EF4-FFF2-40B4-BE49-F238E27FC236}">
                <a16:creationId xmlns:a16="http://schemas.microsoft.com/office/drawing/2014/main" id="{4EEB3171-FB1A-45F8-AB7F-8D50E55DAAF7}"/>
              </a:ext>
            </a:extLst>
          </p:cNvPr>
          <p:cNvSpPr txBox="1"/>
          <p:nvPr/>
        </p:nvSpPr>
        <p:spPr bwMode="gray">
          <a:xfrm flipH="1">
            <a:off x="1390080" y="4937344"/>
            <a:ext cx="1887458" cy="215444"/>
          </a:xfrm>
          <a:prstGeom prst="rect">
            <a:avLst/>
          </a:prstGeom>
          <a:solidFill>
            <a:schemeClr val="bg1"/>
          </a:solidFill>
        </p:spPr>
        <p:txBody>
          <a:bodyPr vert="horz" wrap="square" lIns="0" tIns="0" rIns="0" bIns="0" rtlCol="0">
            <a:spAutoFit/>
          </a:bodyPr>
          <a:lstStyle/>
          <a:p>
            <a:pPr algn="l">
              <a:spcBef>
                <a:spcPts val="600"/>
              </a:spcBef>
            </a:pPr>
            <a:r>
              <a:rPr lang="en-US" sz="1400" dirty="0"/>
              <a:t>Performance features </a:t>
            </a:r>
          </a:p>
        </p:txBody>
      </p:sp>
      <p:pic>
        <p:nvPicPr>
          <p:cNvPr id="24" name="Graphic 23" descr="Badge Question Mark outline">
            <a:extLst>
              <a:ext uri="{FF2B5EF4-FFF2-40B4-BE49-F238E27FC236}">
                <a16:creationId xmlns:a16="http://schemas.microsoft.com/office/drawing/2014/main" id="{17388285-C53A-4620-8979-76852112186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7001" y="5625383"/>
            <a:ext cx="615253" cy="572468"/>
          </a:xfrm>
          <a:prstGeom prst="rect">
            <a:avLst/>
          </a:prstGeom>
        </p:spPr>
      </p:pic>
    </p:spTree>
    <p:extLst>
      <p:ext uri="{BB962C8B-B14F-4D97-AF65-F5344CB8AC3E}">
        <p14:creationId xmlns:p14="http://schemas.microsoft.com/office/powerpoint/2010/main" val="2501851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C7830A-4B31-4E12-9273-8520D387ADED}"/>
              </a:ext>
            </a:extLst>
          </p:cNvPr>
          <p:cNvSpPr>
            <a:spLocks noGrp="1"/>
          </p:cNvSpPr>
          <p:nvPr>
            <p:ph type="title"/>
          </p:nvPr>
        </p:nvSpPr>
        <p:spPr>
          <a:xfrm>
            <a:off x="463462" y="3821432"/>
            <a:ext cx="4709160" cy="498598"/>
          </a:xfrm>
        </p:spPr>
        <p:txBody>
          <a:bodyPr/>
          <a:lstStyle/>
          <a:p>
            <a:r>
              <a:rPr lang="en-US" sz="3600" dirty="0"/>
              <a:t>Let’s Go or Let’s Go</a:t>
            </a:r>
          </a:p>
        </p:txBody>
      </p:sp>
      <p:pic>
        <p:nvPicPr>
          <p:cNvPr id="7" name="Picture Placeholder 6" descr="A fallen tree in a forest&#10;&#10;Description automatically generated with medium confidence">
            <a:extLst>
              <a:ext uri="{FF2B5EF4-FFF2-40B4-BE49-F238E27FC236}">
                <a16:creationId xmlns:a16="http://schemas.microsoft.com/office/drawing/2014/main" id="{0E897F96-4CE0-4AA1-A8CA-D138CC0B5396}"/>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2655" r="22655"/>
          <a:stretch>
            <a:fillRect/>
          </a:stretch>
        </p:blipFill>
        <p:spPr/>
      </p:pic>
    </p:spTree>
    <p:extLst>
      <p:ext uri="{BB962C8B-B14F-4D97-AF65-F5344CB8AC3E}">
        <p14:creationId xmlns:p14="http://schemas.microsoft.com/office/powerpoint/2010/main" val="2766384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6E00BE-BB2C-4D3D-9E63-3B391335BDCE}"/>
              </a:ext>
            </a:extLst>
          </p:cNvPr>
          <p:cNvSpPr>
            <a:spLocks noGrp="1"/>
          </p:cNvSpPr>
          <p:nvPr>
            <p:ph type="title"/>
          </p:nvPr>
        </p:nvSpPr>
        <p:spPr>
          <a:xfrm>
            <a:off x="457199" y="555639"/>
            <a:ext cx="9601200" cy="332446"/>
          </a:xfrm>
        </p:spPr>
        <p:txBody>
          <a:bodyPr/>
          <a:lstStyle/>
          <a:p>
            <a:r>
              <a:rPr lang="en-US" dirty="0"/>
              <a:t>Learning Curve Tips and Tricks</a:t>
            </a:r>
          </a:p>
        </p:txBody>
      </p:sp>
      <p:pic>
        <p:nvPicPr>
          <p:cNvPr id="15" name="Content Placeholder 14" descr="Skater Doggo">
            <a:extLst>
              <a:ext uri="{FF2B5EF4-FFF2-40B4-BE49-F238E27FC236}">
                <a16:creationId xmlns:a16="http://schemas.microsoft.com/office/drawing/2014/main" id="{74ACDC71-7B10-4558-8D6E-59722083FA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4883" y="1351254"/>
            <a:ext cx="1035698" cy="891887"/>
          </a:xfrm>
        </p:spPr>
      </p:pic>
      <p:sp>
        <p:nvSpPr>
          <p:cNvPr id="16" name="TextBox 15">
            <a:extLst>
              <a:ext uri="{FF2B5EF4-FFF2-40B4-BE49-F238E27FC236}">
                <a16:creationId xmlns:a16="http://schemas.microsoft.com/office/drawing/2014/main" id="{2292CF79-EAFA-4363-8425-B662DD767F6F}"/>
              </a:ext>
            </a:extLst>
          </p:cNvPr>
          <p:cNvSpPr txBox="1"/>
          <p:nvPr/>
        </p:nvSpPr>
        <p:spPr bwMode="gray">
          <a:xfrm flipH="1">
            <a:off x="1604931" y="1797197"/>
            <a:ext cx="4086742" cy="215444"/>
          </a:xfrm>
          <a:prstGeom prst="rect">
            <a:avLst/>
          </a:prstGeom>
          <a:noFill/>
        </p:spPr>
        <p:txBody>
          <a:bodyPr vert="horz" wrap="square" lIns="0" tIns="0" rIns="0" bIns="0" rtlCol="0">
            <a:spAutoFit/>
          </a:bodyPr>
          <a:lstStyle/>
          <a:p>
            <a:pPr algn="l">
              <a:spcBef>
                <a:spcPts val="600"/>
              </a:spcBef>
            </a:pPr>
            <a:r>
              <a:rPr lang="en-US" sz="1400" dirty="0"/>
              <a:t>Basics, advanced, staying up to date</a:t>
            </a:r>
          </a:p>
        </p:txBody>
      </p:sp>
      <p:pic>
        <p:nvPicPr>
          <p:cNvPr id="18" name="Picture 17" descr="Rocking Out Doggo">
            <a:extLst>
              <a:ext uri="{FF2B5EF4-FFF2-40B4-BE49-F238E27FC236}">
                <a16:creationId xmlns:a16="http://schemas.microsoft.com/office/drawing/2014/main" id="{5E4DA7CD-7141-4059-AAF0-7061D18C0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3" y="2315772"/>
            <a:ext cx="887186" cy="1168257"/>
          </a:xfrm>
          <a:prstGeom prst="rect">
            <a:avLst/>
          </a:prstGeom>
        </p:spPr>
      </p:pic>
      <p:sp>
        <p:nvSpPr>
          <p:cNvPr id="19" name="TextBox 18">
            <a:extLst>
              <a:ext uri="{FF2B5EF4-FFF2-40B4-BE49-F238E27FC236}">
                <a16:creationId xmlns:a16="http://schemas.microsoft.com/office/drawing/2014/main" id="{9016C0A7-4002-4BC5-A7B2-7419AF6E4836}"/>
              </a:ext>
            </a:extLst>
          </p:cNvPr>
          <p:cNvSpPr txBox="1"/>
          <p:nvPr/>
        </p:nvSpPr>
        <p:spPr bwMode="gray">
          <a:xfrm flipH="1">
            <a:off x="1604931" y="2899900"/>
            <a:ext cx="4823862" cy="215444"/>
          </a:xfrm>
          <a:prstGeom prst="rect">
            <a:avLst/>
          </a:prstGeom>
          <a:noFill/>
        </p:spPr>
        <p:txBody>
          <a:bodyPr vert="horz" wrap="square" lIns="0" tIns="0" rIns="0" bIns="0" rtlCol="0">
            <a:spAutoFit/>
          </a:bodyPr>
          <a:lstStyle/>
          <a:p>
            <a:pPr algn="l">
              <a:spcBef>
                <a:spcPts val="600"/>
              </a:spcBef>
            </a:pPr>
            <a:r>
              <a:rPr lang="en-US" sz="1400" dirty="0"/>
              <a:t>Micro movement – recognize and acknowledge. “Way to go.”</a:t>
            </a:r>
          </a:p>
        </p:txBody>
      </p:sp>
      <p:pic>
        <p:nvPicPr>
          <p:cNvPr id="21" name="Picture 20" descr="Playful Doggo">
            <a:extLst>
              <a:ext uri="{FF2B5EF4-FFF2-40B4-BE49-F238E27FC236}">
                <a16:creationId xmlns:a16="http://schemas.microsoft.com/office/drawing/2014/main" id="{AA4E1CD5-3433-4FEF-B18D-CC2E12167C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627" y="3185737"/>
            <a:ext cx="961442" cy="1357531"/>
          </a:xfrm>
          <a:prstGeom prst="rect">
            <a:avLst/>
          </a:prstGeom>
        </p:spPr>
      </p:pic>
      <p:sp>
        <p:nvSpPr>
          <p:cNvPr id="22" name="TextBox 21">
            <a:extLst>
              <a:ext uri="{FF2B5EF4-FFF2-40B4-BE49-F238E27FC236}">
                <a16:creationId xmlns:a16="http://schemas.microsoft.com/office/drawing/2014/main" id="{A6198578-8A44-4913-AAB4-29F9B8C6C75D}"/>
              </a:ext>
            </a:extLst>
          </p:cNvPr>
          <p:cNvSpPr txBox="1"/>
          <p:nvPr/>
        </p:nvSpPr>
        <p:spPr bwMode="gray">
          <a:xfrm flipH="1">
            <a:off x="1604931" y="3864502"/>
            <a:ext cx="6839210" cy="215444"/>
          </a:xfrm>
          <a:prstGeom prst="rect">
            <a:avLst/>
          </a:prstGeom>
          <a:noFill/>
        </p:spPr>
        <p:txBody>
          <a:bodyPr vert="horz" wrap="square" lIns="0" tIns="0" rIns="0" bIns="0" rtlCol="0">
            <a:spAutoFit/>
          </a:bodyPr>
          <a:lstStyle/>
          <a:p>
            <a:pPr algn="l">
              <a:spcBef>
                <a:spcPts val="600"/>
              </a:spcBef>
            </a:pPr>
            <a:r>
              <a:rPr lang="en-US" sz="1400" dirty="0"/>
              <a:t>Tech issues – model patience, understanding, build respect and rapport. Live skill use.  </a:t>
            </a:r>
          </a:p>
        </p:txBody>
      </p:sp>
      <p:pic>
        <p:nvPicPr>
          <p:cNvPr id="24" name="Picture 23" descr="Good Boy Doggo">
            <a:extLst>
              <a:ext uri="{FF2B5EF4-FFF2-40B4-BE49-F238E27FC236}">
                <a16:creationId xmlns:a16="http://schemas.microsoft.com/office/drawing/2014/main" id="{43792BE8-27C5-4484-92F2-1C7025507E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411" y="4543268"/>
            <a:ext cx="1040670" cy="677528"/>
          </a:xfrm>
          <a:prstGeom prst="rect">
            <a:avLst/>
          </a:prstGeom>
        </p:spPr>
      </p:pic>
      <p:sp>
        <p:nvSpPr>
          <p:cNvPr id="25" name="TextBox 24">
            <a:extLst>
              <a:ext uri="{FF2B5EF4-FFF2-40B4-BE49-F238E27FC236}">
                <a16:creationId xmlns:a16="http://schemas.microsoft.com/office/drawing/2014/main" id="{011BCF61-3A7D-4F1E-B817-EED30733AD4C}"/>
              </a:ext>
            </a:extLst>
          </p:cNvPr>
          <p:cNvSpPr txBox="1"/>
          <p:nvPr/>
        </p:nvSpPr>
        <p:spPr bwMode="gray">
          <a:xfrm flipH="1">
            <a:off x="1604931" y="4774310"/>
            <a:ext cx="6419397" cy="215444"/>
          </a:xfrm>
          <a:prstGeom prst="rect">
            <a:avLst/>
          </a:prstGeom>
          <a:noFill/>
        </p:spPr>
        <p:txBody>
          <a:bodyPr vert="horz" wrap="square" lIns="0" tIns="0" rIns="0" bIns="0" rtlCol="0">
            <a:spAutoFit/>
          </a:bodyPr>
          <a:lstStyle/>
          <a:p>
            <a:pPr algn="l">
              <a:spcBef>
                <a:spcPts val="600"/>
              </a:spcBef>
            </a:pPr>
            <a:r>
              <a:rPr lang="en-US" sz="1400" dirty="0"/>
              <a:t>Embrace the struggle, let them work through it, try and avoid doing it for them.  </a:t>
            </a:r>
          </a:p>
        </p:txBody>
      </p:sp>
    </p:spTree>
    <p:extLst>
      <p:ext uri="{BB962C8B-B14F-4D97-AF65-F5344CB8AC3E}">
        <p14:creationId xmlns:p14="http://schemas.microsoft.com/office/powerpoint/2010/main" val="4055058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ridge over a river&#10;&#10;Description automatically generated">
            <a:extLst>
              <a:ext uri="{FF2B5EF4-FFF2-40B4-BE49-F238E27FC236}">
                <a16:creationId xmlns:a16="http://schemas.microsoft.com/office/drawing/2014/main" id="{9A9F7D9B-4985-4520-A0A0-1D9653BA251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64838" y="1571771"/>
            <a:ext cx="2469017" cy="3714458"/>
          </a:xfrm>
        </p:spPr>
      </p:pic>
      <p:sp>
        <p:nvSpPr>
          <p:cNvPr id="3" name="Title 2">
            <a:extLst>
              <a:ext uri="{FF2B5EF4-FFF2-40B4-BE49-F238E27FC236}">
                <a16:creationId xmlns:a16="http://schemas.microsoft.com/office/drawing/2014/main" id="{7DAFECC0-DAA0-46F2-B00A-33115058F6DC}"/>
              </a:ext>
            </a:extLst>
          </p:cNvPr>
          <p:cNvSpPr>
            <a:spLocks noGrp="1"/>
          </p:cNvSpPr>
          <p:nvPr>
            <p:ph type="title"/>
          </p:nvPr>
        </p:nvSpPr>
        <p:spPr/>
        <p:txBody>
          <a:bodyPr/>
          <a:lstStyle/>
          <a:p>
            <a:r>
              <a:rPr lang="en-US" dirty="0"/>
              <a:t>Barrier management tips and tricks</a:t>
            </a:r>
          </a:p>
        </p:txBody>
      </p:sp>
      <p:sp>
        <p:nvSpPr>
          <p:cNvPr id="7" name="TextBox 6">
            <a:extLst>
              <a:ext uri="{FF2B5EF4-FFF2-40B4-BE49-F238E27FC236}">
                <a16:creationId xmlns:a16="http://schemas.microsoft.com/office/drawing/2014/main" id="{DE6B67F7-CDC3-4888-AA31-769D5A33D9E6}"/>
              </a:ext>
            </a:extLst>
          </p:cNvPr>
          <p:cNvSpPr txBox="1"/>
          <p:nvPr/>
        </p:nvSpPr>
        <p:spPr bwMode="gray">
          <a:xfrm>
            <a:off x="578969" y="1956320"/>
            <a:ext cx="7508147" cy="215444"/>
          </a:xfrm>
          <a:prstGeom prst="rect">
            <a:avLst/>
          </a:prstGeom>
          <a:noFill/>
        </p:spPr>
        <p:txBody>
          <a:bodyPr vert="horz" wrap="square" lIns="0" tIns="0" rIns="0" bIns="0" rtlCol="0">
            <a:spAutoFit/>
          </a:bodyPr>
          <a:lstStyle/>
          <a:p>
            <a:pPr algn="l">
              <a:spcBef>
                <a:spcPts val="600"/>
              </a:spcBef>
            </a:pPr>
            <a:r>
              <a:rPr lang="en-US" sz="1400" dirty="0"/>
              <a:t>Confidentiality: Onboarding, intake, scan room, zoom tools (waiting room), signed agreement.</a:t>
            </a:r>
          </a:p>
        </p:txBody>
      </p:sp>
      <p:sp>
        <p:nvSpPr>
          <p:cNvPr id="8" name="TextBox 7">
            <a:extLst>
              <a:ext uri="{FF2B5EF4-FFF2-40B4-BE49-F238E27FC236}">
                <a16:creationId xmlns:a16="http://schemas.microsoft.com/office/drawing/2014/main" id="{206CD200-19B1-4398-A472-7AC947780D14}"/>
              </a:ext>
            </a:extLst>
          </p:cNvPr>
          <p:cNvSpPr txBox="1"/>
          <p:nvPr/>
        </p:nvSpPr>
        <p:spPr bwMode="gray">
          <a:xfrm flipH="1">
            <a:off x="570451" y="4305588"/>
            <a:ext cx="7298357" cy="215444"/>
          </a:xfrm>
          <a:prstGeom prst="rect">
            <a:avLst/>
          </a:prstGeom>
          <a:noFill/>
        </p:spPr>
        <p:txBody>
          <a:bodyPr vert="horz" wrap="square" lIns="0" tIns="0" rIns="0" bIns="0" rtlCol="0">
            <a:spAutoFit/>
          </a:bodyPr>
          <a:lstStyle/>
          <a:p>
            <a:pPr algn="l">
              <a:spcBef>
                <a:spcPts val="600"/>
              </a:spcBef>
            </a:pPr>
            <a:r>
              <a:rPr lang="en-US" sz="1400" dirty="0"/>
              <a:t>Personal touch: Camera on, posture, facing camera, exaggerate non verbal's, use the chat.</a:t>
            </a:r>
          </a:p>
        </p:txBody>
      </p:sp>
      <p:sp>
        <p:nvSpPr>
          <p:cNvPr id="9" name="TextBox 8">
            <a:extLst>
              <a:ext uri="{FF2B5EF4-FFF2-40B4-BE49-F238E27FC236}">
                <a16:creationId xmlns:a16="http://schemas.microsoft.com/office/drawing/2014/main" id="{F687B7EE-6C9F-4DAB-9ED7-04697E96D410}"/>
              </a:ext>
            </a:extLst>
          </p:cNvPr>
          <p:cNvSpPr txBox="1"/>
          <p:nvPr/>
        </p:nvSpPr>
        <p:spPr bwMode="gray">
          <a:xfrm flipH="1">
            <a:off x="570451" y="2306041"/>
            <a:ext cx="7222856" cy="215444"/>
          </a:xfrm>
          <a:prstGeom prst="rect">
            <a:avLst/>
          </a:prstGeom>
          <a:noFill/>
        </p:spPr>
        <p:txBody>
          <a:bodyPr vert="horz" wrap="square" lIns="0" tIns="0" rIns="0" bIns="0" rtlCol="0">
            <a:spAutoFit/>
          </a:bodyPr>
          <a:lstStyle/>
          <a:p>
            <a:pPr algn="l">
              <a:spcBef>
                <a:spcPts val="600"/>
              </a:spcBef>
            </a:pPr>
            <a:r>
              <a:rPr lang="en-US" sz="1400" dirty="0"/>
              <a:t>“Old school”: Practice, how to videos, explore and learn, share what you learn.</a:t>
            </a:r>
          </a:p>
        </p:txBody>
      </p:sp>
      <p:sp>
        <p:nvSpPr>
          <p:cNvPr id="12" name="TextBox 11">
            <a:extLst>
              <a:ext uri="{FF2B5EF4-FFF2-40B4-BE49-F238E27FC236}">
                <a16:creationId xmlns:a16="http://schemas.microsoft.com/office/drawing/2014/main" id="{24090CF7-CBF4-4A28-A414-94FCE6348E6D}"/>
              </a:ext>
            </a:extLst>
          </p:cNvPr>
          <p:cNvSpPr txBox="1"/>
          <p:nvPr/>
        </p:nvSpPr>
        <p:spPr bwMode="gray">
          <a:xfrm flipH="1">
            <a:off x="570451" y="2787942"/>
            <a:ext cx="6660794" cy="215444"/>
          </a:xfrm>
          <a:prstGeom prst="rect">
            <a:avLst/>
          </a:prstGeom>
          <a:noFill/>
        </p:spPr>
        <p:txBody>
          <a:bodyPr vert="horz" wrap="square" lIns="0" tIns="0" rIns="0" bIns="0" rtlCol="0">
            <a:spAutoFit/>
          </a:bodyPr>
          <a:lstStyle/>
          <a:p>
            <a:pPr algn="l">
              <a:spcBef>
                <a:spcPts val="600"/>
              </a:spcBef>
            </a:pPr>
            <a:r>
              <a:rPr lang="en-US" sz="1400" dirty="0"/>
              <a:t>“Tried it and didn’t work”: Debrief, staff, problem solve, learn and learn.   </a:t>
            </a:r>
          </a:p>
        </p:txBody>
      </p:sp>
      <p:sp>
        <p:nvSpPr>
          <p:cNvPr id="13" name="TextBox 12">
            <a:extLst>
              <a:ext uri="{FF2B5EF4-FFF2-40B4-BE49-F238E27FC236}">
                <a16:creationId xmlns:a16="http://schemas.microsoft.com/office/drawing/2014/main" id="{B0BC334F-4958-4D35-BA3A-74203352B78C}"/>
              </a:ext>
            </a:extLst>
          </p:cNvPr>
          <p:cNvSpPr txBox="1"/>
          <p:nvPr/>
        </p:nvSpPr>
        <p:spPr bwMode="gray">
          <a:xfrm flipH="1">
            <a:off x="578969" y="3267746"/>
            <a:ext cx="7508145" cy="215444"/>
          </a:xfrm>
          <a:prstGeom prst="rect">
            <a:avLst/>
          </a:prstGeom>
          <a:noFill/>
        </p:spPr>
        <p:txBody>
          <a:bodyPr vert="horz" wrap="square" lIns="0" tIns="0" rIns="0" bIns="0" rtlCol="0">
            <a:spAutoFit/>
          </a:bodyPr>
          <a:lstStyle/>
          <a:p>
            <a:pPr algn="l">
              <a:spcBef>
                <a:spcPts val="600"/>
              </a:spcBef>
            </a:pPr>
            <a:r>
              <a:rPr lang="en-US" sz="1400" dirty="0"/>
              <a:t>“Back to normal”: What can you embrace here and now?  “Go back in time could’ve gone pro.”</a:t>
            </a:r>
          </a:p>
        </p:txBody>
      </p:sp>
      <p:sp>
        <p:nvSpPr>
          <p:cNvPr id="14" name="TextBox 13">
            <a:extLst>
              <a:ext uri="{FF2B5EF4-FFF2-40B4-BE49-F238E27FC236}">
                <a16:creationId xmlns:a16="http://schemas.microsoft.com/office/drawing/2014/main" id="{B462C700-D5CA-4FA1-B46E-3367A5710C7E}"/>
              </a:ext>
            </a:extLst>
          </p:cNvPr>
          <p:cNvSpPr txBox="1"/>
          <p:nvPr/>
        </p:nvSpPr>
        <p:spPr bwMode="gray">
          <a:xfrm flipH="1">
            <a:off x="570451" y="3825784"/>
            <a:ext cx="7399025" cy="215444"/>
          </a:xfrm>
          <a:prstGeom prst="rect">
            <a:avLst/>
          </a:prstGeom>
          <a:noFill/>
        </p:spPr>
        <p:txBody>
          <a:bodyPr vert="horz" wrap="square" lIns="0" tIns="0" rIns="0" bIns="0" rtlCol="0">
            <a:spAutoFit/>
          </a:bodyPr>
          <a:lstStyle/>
          <a:p>
            <a:pPr algn="l">
              <a:spcBef>
                <a:spcPts val="600"/>
              </a:spcBef>
            </a:pPr>
            <a:r>
              <a:rPr lang="en-US" sz="1400" dirty="0"/>
              <a:t>Isn’t as effective: Explore the +/- impact technology is having with recovery efforts.   </a:t>
            </a:r>
          </a:p>
        </p:txBody>
      </p:sp>
    </p:spTree>
    <p:extLst>
      <p:ext uri="{BB962C8B-B14F-4D97-AF65-F5344CB8AC3E}">
        <p14:creationId xmlns:p14="http://schemas.microsoft.com/office/powerpoint/2010/main" val="3481020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nature, water&#10;&#10;Description automatically generated">
            <a:extLst>
              <a:ext uri="{FF2B5EF4-FFF2-40B4-BE49-F238E27FC236}">
                <a16:creationId xmlns:a16="http://schemas.microsoft.com/office/drawing/2014/main" id="{238C9DA1-E8E0-4FE6-ACE7-7BDC98A234F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0800000">
            <a:off x="2605192" y="1557338"/>
            <a:ext cx="6981616" cy="3930650"/>
          </a:xfrm>
        </p:spPr>
      </p:pic>
      <p:sp>
        <p:nvSpPr>
          <p:cNvPr id="3" name="Title 2">
            <a:extLst>
              <a:ext uri="{FF2B5EF4-FFF2-40B4-BE49-F238E27FC236}">
                <a16:creationId xmlns:a16="http://schemas.microsoft.com/office/drawing/2014/main" id="{3610782E-AED4-43EE-A5B8-13C3C3D6A3D6}"/>
              </a:ext>
            </a:extLst>
          </p:cNvPr>
          <p:cNvSpPr>
            <a:spLocks noGrp="1"/>
          </p:cNvSpPr>
          <p:nvPr>
            <p:ph type="title"/>
          </p:nvPr>
        </p:nvSpPr>
        <p:spPr/>
        <p:txBody>
          <a:bodyPr/>
          <a:lstStyle/>
          <a:p>
            <a:r>
              <a:rPr lang="en-US" dirty="0"/>
              <a:t>Comfort Zones:  My first group</a:t>
            </a:r>
          </a:p>
        </p:txBody>
      </p:sp>
    </p:spTree>
    <p:extLst>
      <p:ext uri="{BB962C8B-B14F-4D97-AF65-F5344CB8AC3E}">
        <p14:creationId xmlns:p14="http://schemas.microsoft.com/office/powerpoint/2010/main" val="3754895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1AED8C-8334-42AB-8D36-0B5F3C669D0B}"/>
              </a:ext>
            </a:extLst>
          </p:cNvPr>
          <p:cNvSpPr>
            <a:spLocks noGrp="1"/>
          </p:cNvSpPr>
          <p:nvPr>
            <p:ph idx="1"/>
          </p:nvPr>
        </p:nvSpPr>
        <p:spPr>
          <a:xfrm>
            <a:off x="1524000" y="1557210"/>
            <a:ext cx="9144000" cy="4306695"/>
          </a:xfrm>
        </p:spPr>
        <p:txBody>
          <a:bodyPr/>
          <a:lstStyle/>
          <a:p>
            <a:pPr marL="285750" indent="-285750">
              <a:buFont typeface="Arial" panose="020B0604020202020204" pitchFamily="34" charset="0"/>
              <a:buChar char="•"/>
            </a:pPr>
            <a:r>
              <a:rPr lang="en-US" dirty="0"/>
              <a:t>Disinhibition: disregard to social conventions</a:t>
            </a:r>
          </a:p>
          <a:p>
            <a:pPr marL="285750" indent="-285750">
              <a:buFont typeface="Arial" panose="020B0604020202020204" pitchFamily="34" charset="0"/>
              <a:buChar char="•"/>
            </a:pPr>
            <a:r>
              <a:rPr lang="en-US" dirty="0"/>
              <a:t>Bandwidth: network transmission capacity</a:t>
            </a:r>
          </a:p>
          <a:p>
            <a:pPr marL="285750" indent="-285750">
              <a:buFont typeface="Arial" panose="020B0604020202020204" pitchFamily="34" charset="0"/>
              <a:buChar char="•"/>
            </a:pPr>
            <a:r>
              <a:rPr lang="en-US" dirty="0"/>
              <a:t>Online narcissism: excessive admiration of oneself</a:t>
            </a:r>
          </a:p>
          <a:p>
            <a:pPr marL="285750" indent="-285750">
              <a:buFont typeface="Arial" panose="020B0604020202020204" pitchFamily="34" charset="0"/>
              <a:buChar char="•"/>
            </a:pPr>
            <a:r>
              <a:rPr lang="en-US" dirty="0"/>
              <a:t>Secure connection: encrypts data between 2 or more</a:t>
            </a:r>
          </a:p>
          <a:p>
            <a:pPr marL="285750" indent="-285750">
              <a:buFont typeface="Arial" panose="020B0604020202020204" pitchFamily="34" charset="0"/>
              <a:buChar char="•"/>
            </a:pPr>
            <a:r>
              <a:rPr lang="en-US" dirty="0" err="1"/>
              <a:t>Zoombombing</a:t>
            </a:r>
            <a:r>
              <a:rPr lang="en-US" dirty="0"/>
              <a:t>: intrusion into a video call</a:t>
            </a:r>
          </a:p>
          <a:p>
            <a:pPr marL="285750" indent="-285750">
              <a:buFont typeface="Arial" panose="020B0604020202020204" pitchFamily="34" charset="0"/>
              <a:buChar char="•"/>
            </a:pPr>
            <a:r>
              <a:rPr lang="en-US" dirty="0"/>
              <a:t>Cloud storage: storing data in an off-site location</a:t>
            </a:r>
          </a:p>
          <a:p>
            <a:pPr marL="285750" indent="-285750">
              <a:buFont typeface="Arial" panose="020B0604020202020204" pitchFamily="34" charset="0"/>
              <a:buChar char="•"/>
            </a:pPr>
            <a:r>
              <a:rPr lang="en-US" dirty="0"/>
              <a:t>Streaming: content delivered via internet</a:t>
            </a:r>
          </a:p>
          <a:p>
            <a:pPr marL="285750" indent="-285750">
              <a:buFont typeface="Arial" panose="020B0604020202020204" pitchFamily="34" charset="0"/>
              <a:buChar char="•"/>
            </a:pPr>
            <a:r>
              <a:rPr lang="en-US" dirty="0"/>
              <a:t>Live: real time interactive video – “Coming to you live.”</a:t>
            </a:r>
          </a:p>
          <a:p>
            <a:pPr marL="285750" indent="-285750">
              <a:buFont typeface="Arial" panose="020B0604020202020204" pitchFamily="34" charset="0"/>
              <a:buChar char="•"/>
            </a:pPr>
            <a:r>
              <a:rPr lang="en-US" dirty="0"/>
              <a:t>Service location: the location of the client</a:t>
            </a:r>
          </a:p>
          <a:p>
            <a:pPr marL="285750" indent="-285750">
              <a:buFont typeface="Arial" panose="020B0604020202020204" pitchFamily="34" charset="0"/>
              <a:buChar char="•"/>
            </a:pPr>
            <a:r>
              <a:rPr lang="en-US" dirty="0"/>
              <a:t>Hybrid: combination of client’s at and some logging in virtually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5ECBEE10-F529-47AB-969B-1BE36BFE276C}"/>
              </a:ext>
            </a:extLst>
          </p:cNvPr>
          <p:cNvSpPr>
            <a:spLocks noGrp="1"/>
          </p:cNvSpPr>
          <p:nvPr>
            <p:ph type="title"/>
          </p:nvPr>
        </p:nvSpPr>
        <p:spPr/>
        <p:txBody>
          <a:bodyPr/>
          <a:lstStyle/>
          <a:p>
            <a:r>
              <a:rPr lang="en-US" dirty="0"/>
              <a:t>Definitions </a:t>
            </a:r>
          </a:p>
        </p:txBody>
      </p:sp>
    </p:spTree>
    <p:extLst>
      <p:ext uri="{BB962C8B-B14F-4D97-AF65-F5344CB8AC3E}">
        <p14:creationId xmlns:p14="http://schemas.microsoft.com/office/powerpoint/2010/main" val="608593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grass, outdoor, sky, mountain&#10;&#10;Description automatically generated">
            <a:extLst>
              <a:ext uri="{FF2B5EF4-FFF2-40B4-BE49-F238E27FC236}">
                <a16:creationId xmlns:a16="http://schemas.microsoft.com/office/drawing/2014/main" id="{4DEAEC1F-0C0D-4351-9B88-C988044A4E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48280" y="1698170"/>
            <a:ext cx="5895439" cy="3789817"/>
          </a:xfrm>
        </p:spPr>
      </p:pic>
      <p:sp>
        <p:nvSpPr>
          <p:cNvPr id="3" name="Title 2">
            <a:extLst>
              <a:ext uri="{FF2B5EF4-FFF2-40B4-BE49-F238E27FC236}">
                <a16:creationId xmlns:a16="http://schemas.microsoft.com/office/drawing/2014/main" id="{AB913B08-E560-4BB2-9167-E1465E38602A}"/>
              </a:ext>
            </a:extLst>
          </p:cNvPr>
          <p:cNvSpPr>
            <a:spLocks noGrp="1"/>
          </p:cNvSpPr>
          <p:nvPr>
            <p:ph type="title"/>
          </p:nvPr>
        </p:nvSpPr>
        <p:spPr/>
        <p:txBody>
          <a:bodyPr/>
          <a:lstStyle/>
          <a:p>
            <a:r>
              <a:rPr lang="en-US" dirty="0"/>
              <a:t>Virtual facilitation performance tools. A walk-through Zoom.</a:t>
            </a:r>
          </a:p>
        </p:txBody>
      </p:sp>
    </p:spTree>
    <p:extLst>
      <p:ext uri="{BB962C8B-B14F-4D97-AF65-F5344CB8AC3E}">
        <p14:creationId xmlns:p14="http://schemas.microsoft.com/office/powerpoint/2010/main" val="4206377695"/>
      </p:ext>
    </p:extLst>
  </p:cSld>
  <p:clrMapOvr>
    <a:masterClrMapping/>
  </p:clrMapOvr>
</p:sld>
</file>

<file path=ppt/theme/theme1.xml><?xml version="1.0" encoding="utf-8"?>
<a:theme xmlns:a="http://schemas.openxmlformats.org/drawingml/2006/main" name="Optum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2"/>
        </a:solidFill>
        <a:ln cap="rnd">
          <a:noFill/>
          <a:rou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rtl="0" eaLnBrk="1" fontAlgn="auto" hangingPunct="1">
          <a:lnSpc>
            <a:spcPct val="100000"/>
          </a:lnSpc>
          <a:spcBef>
            <a:spcPts val="600"/>
          </a:spcBef>
          <a:spcAft>
            <a:spcPts val="0"/>
          </a:spcAft>
          <a:defRPr sz="1400" b="0" i="0" u="none" baseline="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rnd">
          <a:solidFill>
            <a:schemeClr val="accent6"/>
          </a:solidFill>
          <a:round/>
          <a:headEnd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spAutoFit/>
      </a:bodyPr>
      <a:lstStyle>
        <a:defPPr algn="l">
          <a:spcBef>
            <a:spcPts val="600"/>
          </a:spcBef>
          <a:defRPr sz="1400" dirty="0"/>
        </a:defPPr>
      </a:lstStyle>
    </a:txDef>
  </a:objectDefaults>
  <a:extraClrSchemeLst/>
  <a:custClrLst>
    <a:custClr name="Warm White">
      <a:srgbClr val="FBF9F4"/>
    </a:custClr>
    <a:custClr name="Blank">
      <a:srgbClr val="FFFFFF"/>
    </a:custClr>
    <a:custClr name="Green Success">
      <a:srgbClr val="007000"/>
    </a:custClr>
    <a:custClr name="Red Alert">
      <a:srgbClr val="C40000"/>
    </a:custClr>
    <a:custClr name="Gold Callout">
      <a:srgbClr val="F5B700"/>
    </a:custClr>
    <a:custClr name="Blank">
      <a:srgbClr val="FFFFFF"/>
    </a:custClr>
    <a:custClr name="Blank">
      <a:srgbClr val="FFFFFF"/>
    </a:custClr>
    <a:custClr name="Lagoon">
      <a:srgbClr val="007C89"/>
    </a:custClr>
    <a:custClr name="Violet">
      <a:srgbClr val="422C88"/>
    </a:custClr>
    <a:custClr name="Strawberry">
      <a:srgbClr val="A32A2E"/>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Rainwater">
      <a:srgbClr val="6FC1B1"/>
    </a:custClr>
    <a:custClr name="Iris">
      <a:srgbClr val="8061BC"/>
    </a:custClr>
    <a:custClr name="Apple">
      <a:srgbClr val="D13F44"/>
    </a:custClr>
  </a:custClrLst>
  <a:extLst>
    <a:ext uri="{05A4C25C-085E-4340-85A3-A5531E510DB2}">
      <thm15:themeFamily xmlns:thm15="http://schemas.microsoft.com/office/thememl/2012/main" name="optum-onscreen-16x9-template-20220208" id="{AF4663C2-82EA-47A3-AF54-791320FA6DF4}" vid="{8CC99930-C61A-4FBB-B9C1-049184CE05E2}"/>
    </a:ext>
  </a:extLst>
</a:theme>
</file>

<file path=ppt/theme/theme2.xml><?xml version="1.0" encoding="utf-8"?>
<a:theme xmlns:a="http://schemas.openxmlformats.org/drawingml/2006/main" name="Office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FF49ABC44E234BBE7696DD5831EBA9" ma:contentTypeVersion="49" ma:contentTypeDescription="Create a new document." ma:contentTypeScope="" ma:versionID="3c394d35ba9ccde8c8b49e233a380f8e">
  <xsd:schema xmlns:xsd="http://www.w3.org/2001/XMLSchema" xmlns:xs="http://www.w3.org/2001/XMLSchema" xmlns:p="http://schemas.microsoft.com/office/2006/metadata/properties" xmlns:ns2="400da784-c657-4554-a561-cb8bbb3e58fc" xmlns:ns3="59cd1f43-c71b-479f-a220-d60369097b97" xmlns:ns4="e54cbad1-1811-4b38-895e-68e45f32d5cf" targetNamespace="http://schemas.microsoft.com/office/2006/metadata/properties" ma:root="true" ma:fieldsID="f8581329b4123e6b2b888feb36e8ab96" ns2:_="" ns3:_="" ns4:_="">
    <xsd:import namespace="400da784-c657-4554-a561-cb8bbb3e58fc"/>
    <xsd:import namespace="59cd1f43-c71b-479f-a220-d60369097b97"/>
    <xsd:import namespace="e54cbad1-1811-4b38-895e-68e45f32d5cf"/>
    <xsd:element name="properties">
      <xsd:complexType>
        <xsd:sequence>
          <xsd:element name="documentManagement">
            <xsd:complexType>
              <xsd:all>
                <xsd:element ref="ns2:CWRMItemUniqueId" minOccurs="0"/>
                <xsd:element ref="ns2:CWRMItemRecordState" minOccurs="0"/>
                <xsd:element ref="ns2:CWRMItemRecordCategory" minOccurs="0"/>
                <xsd:element ref="ns2:CWRMItemRecordStatus" minOccurs="0"/>
                <xsd:element ref="ns2:CWRMItemRecordDeclaredDate" minOccurs="0"/>
                <xsd:element ref="ns2:CWRMItemRecordVital" minOccurs="0"/>
                <xsd:element ref="ns2:CWRMItemRecordClassificationTaxHTField0" minOccurs="0"/>
                <xsd:element ref="ns2:TaxCatchAll" minOccurs="0"/>
                <xsd:element ref="ns2:TaxCatchAllLabel" minOccurs="0"/>
                <xsd:element ref="ns2:CWRMItemRecordData" minOccurs="0"/>
                <xsd:element ref="ns3:Project_x0020_Status" minOccurs="0"/>
                <xsd:element ref="ns3:afhw" minOccurs="0"/>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0da784-c657-4554-a561-cb8bbb3e58fc" elementFormDefault="qualified">
    <xsd:import namespace="http://schemas.microsoft.com/office/2006/documentManagement/types"/>
    <xsd:import namespace="http://schemas.microsoft.com/office/infopath/2007/PartnerControls"/>
    <xsd:element name="CWRMItemUniqueId" ma:index="2" nillable="true" ma:displayName="Content ID" ma:description="A universally unique identifier assigned to the item." ma:internalName="CWRMItemUniqueId" ma:readOnly="true">
      <xsd:simpleType>
        <xsd:restriction base="dms:Text"/>
      </xsd:simpleType>
    </xsd:element>
    <xsd:element name="CWRMItemRecordState" ma:index="3" nillable="true" ma:displayName="Record State" ma:description="The current state of this item as it pertains to records management." ma:internalName="CWRMItemRecordState" ma:readOnly="true">
      <xsd:simpleType>
        <xsd:restriction base="dms:Text"/>
      </xsd:simpleType>
    </xsd:element>
    <xsd:element name="CWRMItemRecordCategory" ma:index="4" nillable="true" ma:displayName="Record Category" ma:description="Identifies the current record category for the item." ma:internalName="CWRMItemRecordCategory" ma:readOnly="true">
      <xsd:simpleType>
        <xsd:restriction base="dms:Text"/>
      </xsd:simpleType>
    </xsd:element>
    <xsd:element name="CWRMItemRecordStatus" ma:index="6" nillable="true" ma:displayName="Record Status" ma:description="The current status of this item as it pertains to records management." ma:internalName="CWRMItemRecordStatus" ma:readOnly="true">
      <xsd:simpleType>
        <xsd:restriction base="dms:Text"/>
      </xsd:simpleType>
    </xsd:element>
    <xsd:element name="CWRMItemRecordDeclaredDate" ma:index="7" nillable="true" ma:displayName="Record Declared Date" ma:description="The date and time that the item was declared a record." ma:format="DateTime" ma:internalName="CWRMItemRecordDeclaredDate" ma:readOnly="true">
      <xsd:simpleType>
        <xsd:restriction base="dms:DateTime"/>
      </xsd:simpleType>
    </xsd:element>
    <xsd:element name="CWRMItemRecordVital" ma:index="8" nillable="true" ma:displayName="Record Vital" ma:description="Indicates if this item is considered vital to the organization." ma:internalName="CWRMItemRecordVital" ma:readOnly="true">
      <xsd:simpleType>
        <xsd:restriction base="dms:Boolean"/>
      </xsd:simpleType>
    </xsd:element>
    <xsd:element name="CWRMItemRecordClassificationTaxHTField0" ma:index="12" nillable="true" ma:displayName="Record Classification_0" ma:hidden="true" ma:internalName="CWRMItemRecordClassificationTaxHTField0" ma:readOnly="false">
      <xsd:simpleType>
        <xsd:restriction base="dms:Note"/>
      </xsd:simpleType>
    </xsd:element>
    <xsd:element name="TaxCatchAll" ma:index="13" nillable="true" ma:displayName="Taxonomy Catch All Column" ma:hidden="true" ma:list="{b51979e1-7021-435d-9c16-b18591b58037}" ma:internalName="TaxCatchAll" ma:readOnly="false" ma:showField="CatchAllData" ma:web="400da784-c657-4554-a561-cb8bbb3e58fc">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hidden="true" ma:list="{b51979e1-7021-435d-9c16-b18591b58037}" ma:internalName="TaxCatchAllLabel" ma:readOnly="true" ma:showField="CatchAllDataLabel" ma:web="400da784-c657-4554-a561-cb8bbb3e58fc">
      <xsd:complexType>
        <xsd:complexContent>
          <xsd:extension base="dms:MultiChoiceLookup">
            <xsd:sequence>
              <xsd:element name="Value" type="dms:Lookup" maxOccurs="unbounded" minOccurs="0" nillable="true"/>
            </xsd:sequence>
          </xsd:extension>
        </xsd:complexContent>
      </xsd:complexType>
    </xsd:element>
    <xsd:element name="CWRMItemRecordData" ma:index="18" nillable="true" ma:displayName="Record Data" ma:description="Contains system specific record data for the item." ma:hidden="true" ma:internalName="CWRMItemRecordData"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cd1f43-c71b-479f-a220-d60369097b97" elementFormDefault="qualified">
    <xsd:import namespace="http://schemas.microsoft.com/office/2006/documentManagement/types"/>
    <xsd:import namespace="http://schemas.microsoft.com/office/infopath/2007/PartnerControls"/>
    <xsd:element name="Project_x0020_Status" ma:index="19" nillable="true" ma:displayName="Project Status" ma:default="Active" ma:format="Dropdown" ma:indexed="true" ma:internalName="Project_x0020_Status" ma:readOnly="false">
      <xsd:simpleType>
        <xsd:restriction base="dms:Choice">
          <xsd:enumeration value="Active"/>
          <xsd:enumeration value="Closed"/>
        </xsd:restriction>
      </xsd:simpleType>
    </xsd:element>
    <xsd:element name="afhw" ma:index="20" nillable="true" ma:displayName="Person or Group" ma:list="UserInfo" ma:SearchPeopleOnly="false" ma:SharePointGroup="0" ma:internalName="afhw"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21" nillable="true" ma:displayName="MediaServiceMetadata" ma:hidden="true" ma:internalName="MediaServiceMetadata" ma:readOnly="true">
      <xsd:simpleType>
        <xsd:restriction base="dms:Note"/>
      </xsd:simpleType>
    </xsd:element>
    <xsd:element name="MediaServiceFastMetadata" ma:index="22" nillable="true" ma:displayName="MediaServiceFastMetadata" ma:hidden="true" ma:internalName="MediaServiceFastMetadata" ma:readOnly="true">
      <xsd:simpleType>
        <xsd:restriction base="dms:Note"/>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ServiceAutoTags" ma:index="27" nillable="true" ma:displayName="Tags" ma:internalName="MediaServiceAutoTags" ma:readOnly="true">
      <xsd:simpleType>
        <xsd:restriction base="dms:Text"/>
      </xsd:simpleType>
    </xsd:element>
    <xsd:element name="MediaServiceOCR" ma:index="28" nillable="true" ma:displayName="Extracted Text" ma:internalName="MediaServiceOCR"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DateTaken" ma:index="31" nillable="true" ma:displayName="MediaServiceDateTaken" ma:hidden="true" ma:internalName="MediaServiceDateTaken" ma:readOnly="true">
      <xsd:simpleType>
        <xsd:restriction base="dms:Text"/>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2a6b2b66-40d8-4e06-8a39-adc3ecd4519b" ma:termSetId="09814cd3-568e-fe90-9814-8d621ff8fb84" ma:anchorId="fba54fb3-c3e1-fe81-a776-ca4b69148c4d" ma:open="true" ma:isKeyword="false">
      <xsd:complexType>
        <xsd:sequence>
          <xsd:element ref="pc:Terms" minOccurs="0" maxOccurs="1"/>
        </xsd:sequence>
      </xsd:complexType>
    </xsd:element>
    <xsd:element name="MediaServiceLocation" ma:index="34"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4cbad1-1811-4b38-895e-68e45f32d5cf" elementFormDefault="qualified">
    <xsd:import namespace="http://schemas.microsoft.com/office/2006/documentManagement/types"/>
    <xsd:import namespace="http://schemas.microsoft.com/office/infopath/2007/PartnerControls"/>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CWRMItemRecordData xmlns="400da784-c657-4554-a561-cb8bbb3e58fc" xsi:nil="true"/>
    <CWRMItemRecordClassificationTaxHTField0 xmlns="400da784-c657-4554-a561-cb8bbb3e58fc" xsi:nil="true"/>
    <TaxCatchAll xmlns="400da784-c657-4554-a561-cb8bbb3e58fc" xsi:nil="true"/>
    <lcf76f155ced4ddcb4097134ff3c332f xmlns="59cd1f43-c71b-479f-a220-d60369097b97">
      <Terms xmlns="http://schemas.microsoft.com/office/infopath/2007/PartnerControls"/>
    </lcf76f155ced4ddcb4097134ff3c332f>
    <Project_x0020_Status xmlns="59cd1f43-c71b-479f-a220-d60369097b97">Active</Project_x0020_Status>
    <afhw xmlns="59cd1f43-c71b-479f-a220-d60369097b97">
      <UserInfo>
        <DisplayName/>
        <AccountId xsi:nil="true"/>
        <AccountType/>
      </UserInfo>
    </afhw>
  </documentManagement>
</p:properties>
</file>

<file path=customXml/itemProps1.xml><?xml version="1.0" encoding="utf-8"?>
<ds:datastoreItem xmlns:ds="http://schemas.openxmlformats.org/officeDocument/2006/customXml" ds:itemID="{9981121C-EE1F-418C-980C-6FAAE076CF24}">
  <ds:schemaRefs>
    <ds:schemaRef ds:uri="400da784-c657-4554-a561-cb8bbb3e58fc"/>
    <ds:schemaRef ds:uri="59cd1f43-c71b-479f-a220-d60369097b97"/>
    <ds:schemaRef ds:uri="e54cbad1-1811-4b38-895e-68e45f32d5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C9E4D92-F927-4D55-85B9-9E76D59344D6}">
  <ds:schemaRefs>
    <ds:schemaRef ds:uri="http://schemas.microsoft.com/sharepoint/v3/contenttype/forms"/>
  </ds:schemaRefs>
</ds:datastoreItem>
</file>

<file path=customXml/itemProps3.xml><?xml version="1.0" encoding="utf-8"?>
<ds:datastoreItem xmlns:ds="http://schemas.openxmlformats.org/officeDocument/2006/customXml" ds:itemID="{43723F02-F7C4-4320-B81C-6FC49A3212A9}">
  <ds:schemaRefs>
    <ds:schemaRef ds:uri="400da784-c657-4554-a561-cb8bbb3e58fc"/>
    <ds:schemaRef ds:uri="59cd1f43-c71b-479f-a220-d60369097b97"/>
    <ds:schemaRef ds:uri="b34e16b9-b760-406f-8b46-7444b5c3ad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Optum PowerPoint Template-2022</Template>
  <TotalTime>1573</TotalTime>
  <Words>832</Words>
  <Application>Microsoft Office PowerPoint</Application>
  <PresentationFormat>Widescreen</PresentationFormat>
  <Paragraphs>60</Paragraphs>
  <Slides>11</Slides>
  <Notes>8</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Optum Theme</vt:lpstr>
      <vt:lpstr>Telebehavioral Health</vt:lpstr>
      <vt:lpstr>Background &amp; Disclosure</vt:lpstr>
      <vt:lpstr>Discussion Points (60 minutes or less)</vt:lpstr>
      <vt:lpstr>Let’s Go or Let’s Go</vt:lpstr>
      <vt:lpstr>Learning Curve Tips and Tricks</vt:lpstr>
      <vt:lpstr>Barrier management tips and tricks</vt:lpstr>
      <vt:lpstr>Comfort Zones:  My first group</vt:lpstr>
      <vt:lpstr>Definitions </vt:lpstr>
      <vt:lpstr>Virtual facilitation performance tools. A walk-through Zoom.</vt:lpstr>
      <vt:lpstr>Questions</vt:lpstr>
      <vt:lpstr>PowerPoint Presentation</vt:lpstr>
    </vt:vector>
  </TitlesOfParts>
  <Company>Optum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Kuta, Rebecca A</dc:creator>
  <dc:description>Optum 2022 template developed by Creative Partners. 16:9 on-screen</dc:description>
  <cp:lastModifiedBy>Gilbreath, Allison</cp:lastModifiedBy>
  <cp:revision>6</cp:revision>
  <dcterms:created xsi:type="dcterms:W3CDTF">2022-02-16T22:22:37Z</dcterms:created>
  <dcterms:modified xsi:type="dcterms:W3CDTF">2022-10-25T22:08:26Z</dcterms:modified>
  <cp:category>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0x010100F9FF49ABC44E234BBE7696DD5831EBA9</vt:lpwstr>
  </property>
  <property fmtid="{D5CDD505-2E9C-101B-9397-08002B2CF9AE}" pid="3" name="CWRMItemRecordClassification">
    <vt:lpwstr/>
  </property>
  <property fmtid="{D5CDD505-2E9C-101B-9397-08002B2CF9AE}" pid="4" name="MediaServiceImageTags">
    <vt:lpwstr/>
  </property>
  <property fmtid="{D5CDD505-2E9C-101B-9397-08002B2CF9AE}" pid="5" name="MSIP_Label_a8a73c85-e524-44a6-bd58-7df7ef87be8f_Enabled">
    <vt:lpwstr>true</vt:lpwstr>
  </property>
  <property fmtid="{D5CDD505-2E9C-101B-9397-08002B2CF9AE}" pid="6" name="MSIP_Label_a8a73c85-e524-44a6-bd58-7df7ef87be8f_SetDate">
    <vt:lpwstr>2022-10-14T18:37:30Z</vt:lpwstr>
  </property>
  <property fmtid="{D5CDD505-2E9C-101B-9397-08002B2CF9AE}" pid="7" name="MSIP_Label_a8a73c85-e524-44a6-bd58-7df7ef87be8f_Method">
    <vt:lpwstr>Standard</vt:lpwstr>
  </property>
  <property fmtid="{D5CDD505-2E9C-101B-9397-08002B2CF9AE}" pid="8" name="MSIP_Label_a8a73c85-e524-44a6-bd58-7df7ef87be8f_Name">
    <vt:lpwstr>Internal Label</vt:lpwstr>
  </property>
  <property fmtid="{D5CDD505-2E9C-101B-9397-08002B2CF9AE}" pid="9" name="MSIP_Label_a8a73c85-e524-44a6-bd58-7df7ef87be8f_SiteId">
    <vt:lpwstr>db05faca-c82a-4b9d-b9c5-0f64b6755421</vt:lpwstr>
  </property>
  <property fmtid="{D5CDD505-2E9C-101B-9397-08002B2CF9AE}" pid="10" name="MSIP_Label_a8a73c85-e524-44a6-bd58-7df7ef87be8f_ActionId">
    <vt:lpwstr>bb686deb-6462-414a-85de-57e4ea327924</vt:lpwstr>
  </property>
  <property fmtid="{D5CDD505-2E9C-101B-9397-08002B2CF9AE}" pid="11" name="MSIP_Label_a8a73c85-e524-44a6-bd58-7df7ef87be8f_ContentBits">
    <vt:lpwstr>0</vt:lpwstr>
  </property>
</Properties>
</file>